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병준" initials="정병" lastIdx="1" clrIdx="0">
    <p:extLst>
      <p:ext uri="{19B8F6BF-5375-455C-9EA6-DF929625EA0E}">
        <p15:presenceInfo xmlns:p15="http://schemas.microsoft.com/office/powerpoint/2012/main" userId="정 병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5FBB7-4BE1-4821-B6A4-900449853F3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12A4B2-CFAE-45A5-AC7C-5DF6F85AF762}">
      <dgm:prSet/>
      <dgm:spPr>
        <a:solidFill>
          <a:schemeClr val="accent1"/>
        </a:solidFill>
      </dgm:spPr>
      <dgm:t>
        <a:bodyPr/>
        <a:lstStyle/>
        <a:p>
          <a:r>
            <a:rPr lang="ko-KR"/>
            <a:t>변수의 선언</a:t>
          </a:r>
          <a:r>
            <a:rPr lang="en-US"/>
            <a:t>: [</a:t>
          </a:r>
          <a:r>
            <a:rPr lang="ko-KR"/>
            <a:t>자료형</a:t>
          </a:r>
          <a:r>
            <a:rPr lang="en-US"/>
            <a:t>] [</a:t>
          </a:r>
          <a:r>
            <a:rPr lang="ko-KR"/>
            <a:t>변수명</a:t>
          </a:r>
          <a:r>
            <a:rPr lang="en-US"/>
            <a:t>];</a:t>
          </a:r>
        </a:p>
      </dgm:t>
    </dgm:pt>
    <dgm:pt modelId="{BCE02B63-5B00-48E4-9B3F-10F693AB0EB3}" type="parTrans" cxnId="{2F2A2E90-1984-45C1-A5B1-BACD006B3C5B}">
      <dgm:prSet/>
      <dgm:spPr/>
      <dgm:t>
        <a:bodyPr/>
        <a:lstStyle/>
        <a:p>
          <a:endParaRPr lang="en-US"/>
        </a:p>
      </dgm:t>
    </dgm:pt>
    <dgm:pt modelId="{CE3ABB5B-0647-4155-9C12-2D737A3A1BF2}" type="sibTrans" cxnId="{2F2A2E90-1984-45C1-A5B1-BACD006B3C5B}">
      <dgm:prSet/>
      <dgm:spPr/>
      <dgm:t>
        <a:bodyPr/>
        <a:lstStyle/>
        <a:p>
          <a:endParaRPr lang="en-US"/>
        </a:p>
      </dgm:t>
    </dgm:pt>
    <dgm:pt modelId="{DF213599-730A-4D32-8AC1-DA6FE792D4FE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/>
            <a:t>ex) int score;</a:t>
          </a:r>
        </a:p>
      </dgm:t>
    </dgm:pt>
    <dgm:pt modelId="{1EB092B8-55C8-42FB-A140-414CBACDC630}" type="parTrans" cxnId="{335B545C-FEEC-47C0-9A9B-D9A908F675D4}">
      <dgm:prSet/>
      <dgm:spPr/>
      <dgm:t>
        <a:bodyPr/>
        <a:lstStyle/>
        <a:p>
          <a:endParaRPr lang="en-US"/>
        </a:p>
      </dgm:t>
    </dgm:pt>
    <dgm:pt modelId="{6775F936-A3EE-477D-8420-FB3A0256CEA3}" type="sibTrans" cxnId="{335B545C-FEEC-47C0-9A9B-D9A908F675D4}">
      <dgm:prSet/>
      <dgm:spPr/>
      <dgm:t>
        <a:bodyPr/>
        <a:lstStyle/>
        <a:p>
          <a:endParaRPr lang="en-US"/>
        </a:p>
      </dgm:t>
    </dgm:pt>
    <dgm:pt modelId="{A751695A-CEA1-43D2-A044-0E5C2A2E9E37}">
      <dgm:prSet/>
      <dgm:spPr>
        <a:solidFill>
          <a:schemeClr val="accent5"/>
        </a:solidFill>
      </dgm:spPr>
      <dgm:t>
        <a:bodyPr/>
        <a:lstStyle/>
        <a:p>
          <a:r>
            <a:rPr lang="ko-KR"/>
            <a:t>변수의 초기화</a:t>
          </a:r>
          <a:r>
            <a:rPr lang="en-US"/>
            <a:t>: [</a:t>
          </a:r>
          <a:r>
            <a:rPr lang="ko-KR"/>
            <a:t>변수명</a:t>
          </a:r>
          <a:r>
            <a:rPr lang="en-US"/>
            <a:t>] = [</a:t>
          </a:r>
          <a:r>
            <a:rPr lang="ko-KR"/>
            <a:t>값</a:t>
          </a:r>
          <a:r>
            <a:rPr lang="en-US"/>
            <a:t>];</a:t>
          </a:r>
        </a:p>
      </dgm:t>
    </dgm:pt>
    <dgm:pt modelId="{803B2BBF-789F-4158-9FED-3A5B2F2E47AA}" type="parTrans" cxnId="{D4A45F6C-99D1-44ED-A502-EC61A9FB5AED}">
      <dgm:prSet/>
      <dgm:spPr/>
      <dgm:t>
        <a:bodyPr/>
        <a:lstStyle/>
        <a:p>
          <a:endParaRPr lang="en-US"/>
        </a:p>
      </dgm:t>
    </dgm:pt>
    <dgm:pt modelId="{45D8BAFA-F8B6-4DCB-9D78-81BB5E785C34}" type="sibTrans" cxnId="{D4A45F6C-99D1-44ED-A502-EC61A9FB5AED}">
      <dgm:prSet/>
      <dgm:spPr/>
      <dgm:t>
        <a:bodyPr/>
        <a:lstStyle/>
        <a:p>
          <a:endParaRPr lang="en-US"/>
        </a:p>
      </dgm:t>
    </dgm:pt>
    <dgm:pt modelId="{6D66C55F-9A10-4F7B-B2C4-B7119C65B8D6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/>
            <a:t>ex) score = 95;</a:t>
          </a:r>
        </a:p>
      </dgm:t>
    </dgm:pt>
    <dgm:pt modelId="{55B5FE36-35F0-4207-944E-86E155BF3C70}" type="parTrans" cxnId="{35DFC2EB-C933-43BD-BEB4-46D8749F760B}">
      <dgm:prSet/>
      <dgm:spPr/>
      <dgm:t>
        <a:bodyPr/>
        <a:lstStyle/>
        <a:p>
          <a:endParaRPr lang="en-US"/>
        </a:p>
      </dgm:t>
    </dgm:pt>
    <dgm:pt modelId="{5511F459-04A9-4616-AB8C-147A9E61BB2C}" type="sibTrans" cxnId="{35DFC2EB-C933-43BD-BEB4-46D8749F760B}">
      <dgm:prSet/>
      <dgm:spPr/>
      <dgm:t>
        <a:bodyPr/>
        <a:lstStyle/>
        <a:p>
          <a:endParaRPr lang="en-US"/>
        </a:p>
      </dgm:t>
    </dgm:pt>
    <dgm:pt modelId="{D77069DA-895A-48F5-9417-F1904F076F02}">
      <dgm:prSet/>
      <dgm:spPr/>
      <dgm:t>
        <a:bodyPr/>
        <a:lstStyle/>
        <a:p>
          <a:r>
            <a:rPr lang="ko-KR"/>
            <a:t>선언과 초기화를 동시에 가능</a:t>
          </a:r>
          <a:endParaRPr lang="en-US"/>
        </a:p>
      </dgm:t>
    </dgm:pt>
    <dgm:pt modelId="{B7AC393A-5A6C-4BC4-9531-1F259C4B5911}" type="parTrans" cxnId="{7FEBB048-20D2-4823-8460-951D5F6EEA12}">
      <dgm:prSet/>
      <dgm:spPr/>
      <dgm:t>
        <a:bodyPr/>
        <a:lstStyle/>
        <a:p>
          <a:endParaRPr lang="en-US"/>
        </a:p>
      </dgm:t>
    </dgm:pt>
    <dgm:pt modelId="{B5F1BD94-A5D1-48C3-8082-0B3003B58897}" type="sibTrans" cxnId="{7FEBB048-20D2-4823-8460-951D5F6EEA12}">
      <dgm:prSet/>
      <dgm:spPr/>
      <dgm:t>
        <a:bodyPr/>
        <a:lstStyle/>
        <a:p>
          <a:endParaRPr lang="en-US"/>
        </a:p>
      </dgm:t>
    </dgm:pt>
    <dgm:pt modelId="{9BEB458A-B8B6-4313-AB15-CD09B29E0F87}">
      <dgm:prSet/>
      <dgm:spPr>
        <a:ln>
          <a:noFill/>
        </a:ln>
      </dgm:spPr>
      <dgm:t>
        <a:bodyPr/>
        <a:lstStyle/>
        <a:p>
          <a:r>
            <a:rPr lang="en-US"/>
            <a:t>ex) int score = 95;</a:t>
          </a:r>
        </a:p>
      </dgm:t>
    </dgm:pt>
    <dgm:pt modelId="{FDF3256C-C0C1-4557-A2EF-0B4CA7CACAD2}" type="parTrans" cxnId="{97686EBB-CED6-4409-917B-13048DB7B3C4}">
      <dgm:prSet/>
      <dgm:spPr/>
      <dgm:t>
        <a:bodyPr/>
        <a:lstStyle/>
        <a:p>
          <a:endParaRPr lang="en-US"/>
        </a:p>
      </dgm:t>
    </dgm:pt>
    <dgm:pt modelId="{09BE1F8A-9701-4D1B-9323-AD2FDFB53572}" type="sibTrans" cxnId="{97686EBB-CED6-4409-917B-13048DB7B3C4}">
      <dgm:prSet/>
      <dgm:spPr/>
      <dgm:t>
        <a:bodyPr/>
        <a:lstStyle/>
        <a:p>
          <a:endParaRPr lang="en-US"/>
        </a:p>
      </dgm:t>
    </dgm:pt>
    <dgm:pt modelId="{D6D5D90C-6E7A-4DDD-9E7E-E91F8387508A}" type="pres">
      <dgm:prSet presAssocID="{7CB5FBB7-4BE1-4821-B6A4-900449853F3A}" presName="Name0" presStyleCnt="0">
        <dgm:presLayoutVars>
          <dgm:dir/>
          <dgm:animLvl val="lvl"/>
          <dgm:resizeHandles val="exact"/>
        </dgm:presLayoutVars>
      </dgm:prSet>
      <dgm:spPr/>
    </dgm:pt>
    <dgm:pt modelId="{7E1C0223-196D-4B14-9091-0D18FB862AA5}" type="pres">
      <dgm:prSet presAssocID="{C612A4B2-CFAE-45A5-AC7C-5DF6F85AF762}" presName="linNode" presStyleCnt="0"/>
      <dgm:spPr/>
    </dgm:pt>
    <dgm:pt modelId="{0C11CA8F-B038-473E-9B6F-33247F2507A4}" type="pres">
      <dgm:prSet presAssocID="{C612A4B2-CFAE-45A5-AC7C-5DF6F85AF76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01EE5A3-40B8-4E73-AA3A-DE9FFB10AF99}" type="pres">
      <dgm:prSet presAssocID="{C612A4B2-CFAE-45A5-AC7C-5DF6F85AF762}" presName="descendantText" presStyleLbl="alignAccFollowNode1" presStyleIdx="0" presStyleCnt="3">
        <dgm:presLayoutVars>
          <dgm:bulletEnabled val="1"/>
        </dgm:presLayoutVars>
      </dgm:prSet>
      <dgm:spPr/>
    </dgm:pt>
    <dgm:pt modelId="{F66317E2-D0AC-40A8-9144-60AEC7EA4A85}" type="pres">
      <dgm:prSet presAssocID="{CE3ABB5B-0647-4155-9C12-2D737A3A1BF2}" presName="sp" presStyleCnt="0"/>
      <dgm:spPr/>
    </dgm:pt>
    <dgm:pt modelId="{3C217C62-D47D-4A14-B243-35F78DB74988}" type="pres">
      <dgm:prSet presAssocID="{A751695A-CEA1-43D2-A044-0E5C2A2E9E37}" presName="linNode" presStyleCnt="0"/>
      <dgm:spPr/>
    </dgm:pt>
    <dgm:pt modelId="{272FE6DB-B68E-4240-83EC-AB0FCEEC4531}" type="pres">
      <dgm:prSet presAssocID="{A751695A-CEA1-43D2-A044-0E5C2A2E9E3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1869F7B-4B8F-4480-90E6-89C68F08B39E}" type="pres">
      <dgm:prSet presAssocID="{A751695A-CEA1-43D2-A044-0E5C2A2E9E37}" presName="descendantText" presStyleLbl="alignAccFollowNode1" presStyleIdx="1" presStyleCnt="3">
        <dgm:presLayoutVars>
          <dgm:bulletEnabled val="1"/>
        </dgm:presLayoutVars>
      </dgm:prSet>
      <dgm:spPr/>
    </dgm:pt>
    <dgm:pt modelId="{2011FDE8-AAD3-43D4-B815-C8A02744F146}" type="pres">
      <dgm:prSet presAssocID="{45D8BAFA-F8B6-4DCB-9D78-81BB5E785C34}" presName="sp" presStyleCnt="0"/>
      <dgm:spPr/>
    </dgm:pt>
    <dgm:pt modelId="{29788D82-93DD-4B86-ABBE-16E3D44DD51F}" type="pres">
      <dgm:prSet presAssocID="{D77069DA-895A-48F5-9417-F1904F076F02}" presName="linNode" presStyleCnt="0"/>
      <dgm:spPr/>
    </dgm:pt>
    <dgm:pt modelId="{5334A736-A697-41BB-B3D2-77B7665AFA15}" type="pres">
      <dgm:prSet presAssocID="{D77069DA-895A-48F5-9417-F1904F076F0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7A9D4C9-30C2-410B-A1C2-B543E2318F97}" type="pres">
      <dgm:prSet presAssocID="{D77069DA-895A-48F5-9417-F1904F076F0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F039903-C921-4FE9-9227-2919C4765B9D}" type="presOf" srcId="{A751695A-CEA1-43D2-A044-0E5C2A2E9E37}" destId="{272FE6DB-B68E-4240-83EC-AB0FCEEC4531}" srcOrd="0" destOrd="0" presId="urn:microsoft.com/office/officeart/2005/8/layout/vList5"/>
    <dgm:cxn modelId="{E80A612B-4EEE-4AEB-A299-6CF129733469}" type="presOf" srcId="{C612A4B2-CFAE-45A5-AC7C-5DF6F85AF762}" destId="{0C11CA8F-B038-473E-9B6F-33247F2507A4}" srcOrd="0" destOrd="0" presId="urn:microsoft.com/office/officeart/2005/8/layout/vList5"/>
    <dgm:cxn modelId="{335B545C-FEEC-47C0-9A9B-D9A908F675D4}" srcId="{C612A4B2-CFAE-45A5-AC7C-5DF6F85AF762}" destId="{DF213599-730A-4D32-8AC1-DA6FE792D4FE}" srcOrd="0" destOrd="0" parTransId="{1EB092B8-55C8-42FB-A140-414CBACDC630}" sibTransId="{6775F936-A3EE-477D-8420-FB3A0256CEA3}"/>
    <dgm:cxn modelId="{7FEBB048-20D2-4823-8460-951D5F6EEA12}" srcId="{7CB5FBB7-4BE1-4821-B6A4-900449853F3A}" destId="{D77069DA-895A-48F5-9417-F1904F076F02}" srcOrd="2" destOrd="0" parTransId="{B7AC393A-5A6C-4BC4-9531-1F259C4B5911}" sibTransId="{B5F1BD94-A5D1-48C3-8082-0B3003B58897}"/>
    <dgm:cxn modelId="{D4A45F6C-99D1-44ED-A502-EC61A9FB5AED}" srcId="{7CB5FBB7-4BE1-4821-B6A4-900449853F3A}" destId="{A751695A-CEA1-43D2-A044-0E5C2A2E9E37}" srcOrd="1" destOrd="0" parTransId="{803B2BBF-789F-4158-9FED-3A5B2F2E47AA}" sibTransId="{45D8BAFA-F8B6-4DCB-9D78-81BB5E785C34}"/>
    <dgm:cxn modelId="{3456E974-9CD5-4C15-A7C6-C4805F07944C}" type="presOf" srcId="{6D66C55F-9A10-4F7B-B2C4-B7119C65B8D6}" destId="{71869F7B-4B8F-4480-90E6-89C68F08B39E}" srcOrd="0" destOrd="0" presId="urn:microsoft.com/office/officeart/2005/8/layout/vList5"/>
    <dgm:cxn modelId="{08AEE058-CA0F-444A-83EC-F1B7B7B0F8F3}" type="presOf" srcId="{7CB5FBB7-4BE1-4821-B6A4-900449853F3A}" destId="{D6D5D90C-6E7A-4DDD-9E7E-E91F8387508A}" srcOrd="0" destOrd="0" presId="urn:microsoft.com/office/officeart/2005/8/layout/vList5"/>
    <dgm:cxn modelId="{3A72FD59-C3DE-4004-83F4-700701FEDC97}" type="presOf" srcId="{9BEB458A-B8B6-4313-AB15-CD09B29E0F87}" destId="{67A9D4C9-30C2-410B-A1C2-B543E2318F97}" srcOrd="0" destOrd="0" presId="urn:microsoft.com/office/officeart/2005/8/layout/vList5"/>
    <dgm:cxn modelId="{2F2A2E90-1984-45C1-A5B1-BACD006B3C5B}" srcId="{7CB5FBB7-4BE1-4821-B6A4-900449853F3A}" destId="{C612A4B2-CFAE-45A5-AC7C-5DF6F85AF762}" srcOrd="0" destOrd="0" parTransId="{BCE02B63-5B00-48E4-9B3F-10F693AB0EB3}" sibTransId="{CE3ABB5B-0647-4155-9C12-2D737A3A1BF2}"/>
    <dgm:cxn modelId="{97686EBB-CED6-4409-917B-13048DB7B3C4}" srcId="{D77069DA-895A-48F5-9417-F1904F076F02}" destId="{9BEB458A-B8B6-4313-AB15-CD09B29E0F87}" srcOrd="0" destOrd="0" parTransId="{FDF3256C-C0C1-4557-A2EF-0B4CA7CACAD2}" sibTransId="{09BE1F8A-9701-4D1B-9323-AD2FDFB53572}"/>
    <dgm:cxn modelId="{35DFC2EB-C933-43BD-BEB4-46D8749F760B}" srcId="{A751695A-CEA1-43D2-A044-0E5C2A2E9E37}" destId="{6D66C55F-9A10-4F7B-B2C4-B7119C65B8D6}" srcOrd="0" destOrd="0" parTransId="{55B5FE36-35F0-4207-944E-86E155BF3C70}" sibTransId="{5511F459-04A9-4616-AB8C-147A9E61BB2C}"/>
    <dgm:cxn modelId="{D15A48F5-D0DA-4211-9586-D069D47C4E5D}" type="presOf" srcId="{D77069DA-895A-48F5-9417-F1904F076F02}" destId="{5334A736-A697-41BB-B3D2-77B7665AFA15}" srcOrd="0" destOrd="0" presId="urn:microsoft.com/office/officeart/2005/8/layout/vList5"/>
    <dgm:cxn modelId="{A02CBDF8-D21A-4608-B135-185F0ADA790A}" type="presOf" srcId="{DF213599-730A-4D32-8AC1-DA6FE792D4FE}" destId="{D01EE5A3-40B8-4E73-AA3A-DE9FFB10AF99}" srcOrd="0" destOrd="0" presId="urn:microsoft.com/office/officeart/2005/8/layout/vList5"/>
    <dgm:cxn modelId="{D568114F-C3AD-4B22-B6FD-6F40F4E5036E}" type="presParOf" srcId="{D6D5D90C-6E7A-4DDD-9E7E-E91F8387508A}" destId="{7E1C0223-196D-4B14-9091-0D18FB862AA5}" srcOrd="0" destOrd="0" presId="urn:microsoft.com/office/officeart/2005/8/layout/vList5"/>
    <dgm:cxn modelId="{FCE9419A-2985-4357-B810-2D16A3C5032F}" type="presParOf" srcId="{7E1C0223-196D-4B14-9091-0D18FB862AA5}" destId="{0C11CA8F-B038-473E-9B6F-33247F2507A4}" srcOrd="0" destOrd="0" presId="urn:microsoft.com/office/officeart/2005/8/layout/vList5"/>
    <dgm:cxn modelId="{8D1947F1-D6F5-41EE-9CD6-746EAB9FA49E}" type="presParOf" srcId="{7E1C0223-196D-4B14-9091-0D18FB862AA5}" destId="{D01EE5A3-40B8-4E73-AA3A-DE9FFB10AF99}" srcOrd="1" destOrd="0" presId="urn:microsoft.com/office/officeart/2005/8/layout/vList5"/>
    <dgm:cxn modelId="{335CB10C-9487-41AB-ADB7-530D26D2864E}" type="presParOf" srcId="{D6D5D90C-6E7A-4DDD-9E7E-E91F8387508A}" destId="{F66317E2-D0AC-40A8-9144-60AEC7EA4A85}" srcOrd="1" destOrd="0" presId="urn:microsoft.com/office/officeart/2005/8/layout/vList5"/>
    <dgm:cxn modelId="{29866382-95F4-4F56-8439-5EAC405300A7}" type="presParOf" srcId="{D6D5D90C-6E7A-4DDD-9E7E-E91F8387508A}" destId="{3C217C62-D47D-4A14-B243-35F78DB74988}" srcOrd="2" destOrd="0" presId="urn:microsoft.com/office/officeart/2005/8/layout/vList5"/>
    <dgm:cxn modelId="{5AFCB40A-A27D-488B-A833-2F49852469F3}" type="presParOf" srcId="{3C217C62-D47D-4A14-B243-35F78DB74988}" destId="{272FE6DB-B68E-4240-83EC-AB0FCEEC4531}" srcOrd="0" destOrd="0" presId="urn:microsoft.com/office/officeart/2005/8/layout/vList5"/>
    <dgm:cxn modelId="{848447B4-810B-46CA-8111-0ED61E5227F9}" type="presParOf" srcId="{3C217C62-D47D-4A14-B243-35F78DB74988}" destId="{71869F7B-4B8F-4480-90E6-89C68F08B39E}" srcOrd="1" destOrd="0" presId="urn:microsoft.com/office/officeart/2005/8/layout/vList5"/>
    <dgm:cxn modelId="{8F532FE9-3DA5-4ADE-AFAD-1AE186D37D06}" type="presParOf" srcId="{D6D5D90C-6E7A-4DDD-9E7E-E91F8387508A}" destId="{2011FDE8-AAD3-43D4-B815-C8A02744F146}" srcOrd="3" destOrd="0" presId="urn:microsoft.com/office/officeart/2005/8/layout/vList5"/>
    <dgm:cxn modelId="{98649F92-EA5A-462C-8034-A638CACC0425}" type="presParOf" srcId="{D6D5D90C-6E7A-4DDD-9E7E-E91F8387508A}" destId="{29788D82-93DD-4B86-ABBE-16E3D44DD51F}" srcOrd="4" destOrd="0" presId="urn:microsoft.com/office/officeart/2005/8/layout/vList5"/>
    <dgm:cxn modelId="{4CC083E9-438F-4311-B74F-88D5231A3353}" type="presParOf" srcId="{29788D82-93DD-4B86-ABBE-16E3D44DD51F}" destId="{5334A736-A697-41BB-B3D2-77B7665AFA15}" srcOrd="0" destOrd="0" presId="urn:microsoft.com/office/officeart/2005/8/layout/vList5"/>
    <dgm:cxn modelId="{E1B03D7E-8B07-43BE-A8D6-F64EBD731945}" type="presParOf" srcId="{29788D82-93DD-4B86-ABBE-16E3D44DD51F}" destId="{67A9D4C9-30C2-410B-A1C2-B543E2318F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EE5A3-40B8-4E73-AA3A-DE9FFB10AF99}">
      <dsp:nvSpPr>
        <dsp:cNvPr id="0" name=""/>
        <dsp:cNvSpPr/>
      </dsp:nvSpPr>
      <dsp:spPr>
        <a:xfrm rot="5400000">
          <a:off x="4730665" y="-1860940"/>
          <a:ext cx="932725" cy="489132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/>
            <a:t>ex) int score;</a:t>
          </a:r>
        </a:p>
      </dsp:txBody>
      <dsp:txXfrm rot="-5400000">
        <a:off x="2751368" y="163889"/>
        <a:ext cx="4845788" cy="841661"/>
      </dsp:txXfrm>
    </dsp:sp>
    <dsp:sp modelId="{0C11CA8F-B038-473E-9B6F-33247F2507A4}">
      <dsp:nvSpPr>
        <dsp:cNvPr id="0" name=""/>
        <dsp:cNvSpPr/>
      </dsp:nvSpPr>
      <dsp:spPr>
        <a:xfrm>
          <a:off x="0" y="1766"/>
          <a:ext cx="2751368" cy="1165907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변수의 선언</a:t>
          </a:r>
          <a:r>
            <a:rPr lang="en-US" sz="2300" kern="1200"/>
            <a:t>: [</a:t>
          </a:r>
          <a:r>
            <a:rPr lang="ko-KR" sz="2300" kern="1200"/>
            <a:t>자료형</a:t>
          </a:r>
          <a:r>
            <a:rPr lang="en-US" sz="2300" kern="1200"/>
            <a:t>] [</a:t>
          </a:r>
          <a:r>
            <a:rPr lang="ko-KR" sz="2300" kern="1200"/>
            <a:t>변수명</a:t>
          </a:r>
          <a:r>
            <a:rPr lang="en-US" sz="2300" kern="1200"/>
            <a:t>];</a:t>
          </a:r>
        </a:p>
      </dsp:txBody>
      <dsp:txXfrm>
        <a:off x="56915" y="58681"/>
        <a:ext cx="2637538" cy="1052077"/>
      </dsp:txXfrm>
    </dsp:sp>
    <dsp:sp modelId="{71869F7B-4B8F-4480-90E6-89C68F08B39E}">
      <dsp:nvSpPr>
        <dsp:cNvPr id="0" name=""/>
        <dsp:cNvSpPr/>
      </dsp:nvSpPr>
      <dsp:spPr>
        <a:xfrm rot="5400000">
          <a:off x="4730665" y="-636737"/>
          <a:ext cx="932725" cy="4891320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/>
            <a:t>ex) score = 95;</a:t>
          </a:r>
        </a:p>
      </dsp:txBody>
      <dsp:txXfrm rot="-5400000">
        <a:off x="2751368" y="1388092"/>
        <a:ext cx="4845788" cy="841661"/>
      </dsp:txXfrm>
    </dsp:sp>
    <dsp:sp modelId="{272FE6DB-B68E-4240-83EC-AB0FCEEC4531}">
      <dsp:nvSpPr>
        <dsp:cNvPr id="0" name=""/>
        <dsp:cNvSpPr/>
      </dsp:nvSpPr>
      <dsp:spPr>
        <a:xfrm>
          <a:off x="0" y="1225968"/>
          <a:ext cx="2751368" cy="1165907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변수의 초기화</a:t>
          </a:r>
          <a:r>
            <a:rPr lang="en-US" sz="2300" kern="1200"/>
            <a:t>: [</a:t>
          </a:r>
          <a:r>
            <a:rPr lang="ko-KR" sz="2300" kern="1200"/>
            <a:t>변수명</a:t>
          </a:r>
          <a:r>
            <a:rPr lang="en-US" sz="2300" kern="1200"/>
            <a:t>] = [</a:t>
          </a:r>
          <a:r>
            <a:rPr lang="ko-KR" sz="2300" kern="1200"/>
            <a:t>값</a:t>
          </a:r>
          <a:r>
            <a:rPr lang="en-US" sz="2300" kern="1200"/>
            <a:t>];</a:t>
          </a:r>
        </a:p>
      </dsp:txBody>
      <dsp:txXfrm>
        <a:off x="56915" y="1282883"/>
        <a:ext cx="2637538" cy="1052077"/>
      </dsp:txXfrm>
    </dsp:sp>
    <dsp:sp modelId="{67A9D4C9-30C2-410B-A1C2-B543E2318F97}">
      <dsp:nvSpPr>
        <dsp:cNvPr id="0" name=""/>
        <dsp:cNvSpPr/>
      </dsp:nvSpPr>
      <dsp:spPr>
        <a:xfrm rot="5400000">
          <a:off x="4730665" y="587464"/>
          <a:ext cx="932725" cy="489132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/>
            <a:t>ex) int score = 95;</a:t>
          </a:r>
        </a:p>
      </dsp:txBody>
      <dsp:txXfrm rot="-5400000">
        <a:off x="2751368" y="2612293"/>
        <a:ext cx="4845788" cy="841661"/>
      </dsp:txXfrm>
    </dsp:sp>
    <dsp:sp modelId="{5334A736-A697-41BB-B3D2-77B7665AFA15}">
      <dsp:nvSpPr>
        <dsp:cNvPr id="0" name=""/>
        <dsp:cNvSpPr/>
      </dsp:nvSpPr>
      <dsp:spPr>
        <a:xfrm>
          <a:off x="0" y="2450171"/>
          <a:ext cx="2751368" cy="116590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선언과 초기화를 동시에 가능</a:t>
          </a:r>
          <a:endParaRPr lang="en-US" sz="2300" kern="1200"/>
        </a:p>
      </dsp:txBody>
      <dsp:txXfrm>
        <a:off x="56915" y="2507086"/>
        <a:ext cx="2637538" cy="1052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7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7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BAC8-1536-49B8-967D-A974A1F5D9B3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69DA-70C3-4C2A-B9CA-275141AEB6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19F9-E24C-49C0-9323-332B0D92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971" y="1783959"/>
            <a:ext cx="348393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/>
              <a:t>JAVA Basic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EE465-841B-4805-BA85-DE4ED8D3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70" y="4750893"/>
            <a:ext cx="348393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700" dirty="0"/>
              <a:t>02 </a:t>
            </a:r>
            <a:r>
              <a:rPr lang="ko-KR" altLang="en-US" sz="1700" dirty="0"/>
              <a:t>변수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레고, 장난감, 벽이(가) 표시된 사진&#10;&#10;자동 생성된 설명">
            <a:extLst>
              <a:ext uri="{FF2B5EF4-FFF2-40B4-BE49-F238E27FC236}">
                <a16:creationId xmlns:a16="http://schemas.microsoft.com/office/drawing/2014/main" id="{E2D8773B-4352-46E9-B3B2-6FFE41B6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9" r="32295" b="-1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95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58F5-4445-4509-B543-ADDF4206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0CC06-B3B7-43A5-8F77-B9D8DDC6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메모리 영역의 주소를 참조</a:t>
            </a:r>
            <a:endParaRPr lang="en-US" altLang="ko-KR" dirty="0"/>
          </a:p>
          <a:p>
            <a:r>
              <a:rPr lang="en-US" altLang="ko-KR" dirty="0"/>
              <a:t>String,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객체 등</a:t>
            </a:r>
          </a:p>
        </p:txBody>
      </p:sp>
    </p:spTree>
    <p:extLst>
      <p:ext uri="{BB962C8B-B14F-4D97-AF65-F5344CB8AC3E}">
        <p14:creationId xmlns:p14="http://schemas.microsoft.com/office/powerpoint/2010/main" val="407729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C61F9-514F-4F1E-A147-16F9B6B8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 dirty="0"/>
              <a:t>변수</a:t>
            </a:r>
            <a:r>
              <a:rPr lang="en-US" altLang="ko-KR" sz="3850" dirty="0"/>
              <a:t>(Variable)</a:t>
            </a:r>
            <a:endParaRPr lang="ko-KR" altLang="en-US" sz="38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3DCB0-7544-4149-8B4A-FDB6082F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데이터를 저장하는 공간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상자">
            <a:extLst>
              <a:ext uri="{FF2B5EF4-FFF2-40B4-BE49-F238E27FC236}">
                <a16:creationId xmlns:a16="http://schemas.microsoft.com/office/drawing/2014/main" id="{8C2835D9-6700-4740-93BF-8B7E0A9AA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087C0-7B27-4314-B12A-BF10D6B9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ko-KR" altLang="en-US" sz="3850"/>
              <a:t>자료형</a:t>
            </a:r>
            <a:r>
              <a:rPr lang="en-US" altLang="ko-KR" sz="3850"/>
              <a:t>(Data type)</a:t>
            </a:r>
            <a:endParaRPr lang="ko-KR" altLang="en-US" sz="385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53D5F6C-55A7-4660-BC9D-037646E8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ko-KR" altLang="en-US" sz="2100" dirty="0"/>
              <a:t>변수의 종류</a:t>
            </a:r>
            <a:endParaRPr lang="en-US" altLang="ko-KR" sz="2100" dirty="0"/>
          </a:p>
          <a:p>
            <a:r>
              <a:rPr lang="ko-KR" altLang="en-US" sz="2100" dirty="0"/>
              <a:t>정수형</a:t>
            </a:r>
            <a:r>
              <a:rPr lang="en-US" altLang="ko-KR" sz="2100" dirty="0"/>
              <a:t>, </a:t>
            </a:r>
            <a:r>
              <a:rPr lang="ko-KR" altLang="en-US" sz="2100" dirty="0"/>
              <a:t>실수형</a:t>
            </a:r>
            <a:r>
              <a:rPr lang="en-US" altLang="ko-KR" sz="2100" dirty="0"/>
              <a:t>, </a:t>
            </a:r>
            <a:r>
              <a:rPr lang="ko-KR" altLang="en-US" sz="2100" dirty="0"/>
              <a:t>문자형</a:t>
            </a:r>
            <a:r>
              <a:rPr lang="en-US" altLang="ko-KR" sz="2100" dirty="0"/>
              <a:t>, </a:t>
            </a:r>
            <a:r>
              <a:rPr lang="ko-KR" altLang="en-US" sz="2100" dirty="0"/>
              <a:t>논리형 등</a:t>
            </a:r>
            <a:endParaRPr lang="en-US" altLang="ko-KR" sz="2100" dirty="0"/>
          </a:p>
          <a:p>
            <a:r>
              <a:rPr lang="ko-KR" altLang="en-US" sz="2100" dirty="0"/>
              <a:t>기초 자료형</a:t>
            </a:r>
            <a:r>
              <a:rPr lang="en-US" altLang="ko-KR" sz="2100" dirty="0"/>
              <a:t>(primitive data type)</a:t>
            </a:r>
            <a:r>
              <a:rPr lang="ko-KR" altLang="en-US" sz="2100" dirty="0"/>
              <a:t>과 참조 자료형</a:t>
            </a:r>
            <a:r>
              <a:rPr lang="en-US" altLang="ko-KR" sz="2100" dirty="0"/>
              <a:t>(reference data type)</a:t>
            </a:r>
            <a:endParaRPr lang="ko-KR" altLang="en-US" sz="2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Graphic 6" descr="사원증">
            <a:extLst>
              <a:ext uri="{FF2B5EF4-FFF2-40B4-BE49-F238E27FC236}">
                <a16:creationId xmlns:a16="http://schemas.microsoft.com/office/drawing/2014/main" id="{D4CE080B-B9BF-4AC6-AEB3-4BFA50D8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0619-62CE-4D13-9D44-AF2B19D3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r>
              <a:rPr lang="ko-KR" altLang="en-US"/>
              <a:t>변수의 선언과 초기화</a:t>
            </a:r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내용 개체 틀 2">
            <a:extLst>
              <a:ext uri="{FF2B5EF4-FFF2-40B4-BE49-F238E27FC236}">
                <a16:creationId xmlns:a16="http://schemas.microsoft.com/office/drawing/2014/main" id="{DDF4535D-A20C-434E-AFDC-1EFDFB29C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97594"/>
              </p:ext>
            </p:extLst>
          </p:nvPr>
        </p:nvGraphicFramePr>
        <p:xfrm>
          <a:off x="750655" y="2385390"/>
          <a:ext cx="764268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49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79B4-D02B-4446-8EA1-8FE35EF0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자료형의 크기와 범위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2A740-B819-4377-B18F-C0BED2E32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46430"/>
              </p:ext>
            </p:extLst>
          </p:nvPr>
        </p:nvGraphicFramePr>
        <p:xfrm>
          <a:off x="628650" y="1825625"/>
          <a:ext cx="78867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87">
                  <a:extLst>
                    <a:ext uri="{9D8B030D-6E8A-4147-A177-3AD203B41FA5}">
                      <a16:colId xmlns:a16="http://schemas.microsoft.com/office/drawing/2014/main" val="322236282"/>
                    </a:ext>
                  </a:extLst>
                </a:gridCol>
                <a:gridCol w="1081668">
                  <a:extLst>
                    <a:ext uri="{9D8B030D-6E8A-4147-A177-3AD203B41FA5}">
                      <a16:colId xmlns:a16="http://schemas.microsoft.com/office/drawing/2014/main" val="1220121396"/>
                    </a:ext>
                  </a:extLst>
                </a:gridCol>
                <a:gridCol w="1081668">
                  <a:extLst>
                    <a:ext uri="{9D8B030D-6E8A-4147-A177-3AD203B41FA5}">
                      <a16:colId xmlns:a16="http://schemas.microsoft.com/office/drawing/2014/main" val="4063736436"/>
                    </a:ext>
                  </a:extLst>
                </a:gridCol>
                <a:gridCol w="4645877">
                  <a:extLst>
                    <a:ext uri="{9D8B030D-6E8A-4147-A177-3AD203B41FA5}">
                      <a16:colId xmlns:a16="http://schemas.microsoft.com/office/drawing/2014/main" val="15364584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345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r>
                        <a:rPr lang="en-US" altLang="ko-KR" baseline="30000" dirty="0"/>
                        <a:t>7</a:t>
                      </a:r>
                      <a:r>
                        <a:rPr lang="en-US" altLang="ko-KR" dirty="0"/>
                        <a:t> ~ 2</a:t>
                      </a:r>
                      <a:r>
                        <a:rPr lang="en-US" altLang="ko-KR" baseline="30000" dirty="0"/>
                        <a:t>7</a:t>
                      </a:r>
                      <a:r>
                        <a:rPr lang="en-US" altLang="ko-KR" dirty="0"/>
                        <a:t> - 1 (-128 ~127)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326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r>
                        <a:rPr lang="en-US" altLang="ko-KR" strike="noStrike" baseline="30000" dirty="0"/>
                        <a:t>15</a:t>
                      </a:r>
                      <a:r>
                        <a:rPr lang="en-US" altLang="ko-KR" dirty="0"/>
                        <a:t> ~ 2</a:t>
                      </a:r>
                      <a:r>
                        <a:rPr lang="en-US" altLang="ko-KR" baseline="30000" dirty="0"/>
                        <a:t>15</a:t>
                      </a:r>
                      <a:r>
                        <a:rPr lang="en-US" altLang="ko-KR" dirty="0"/>
                        <a:t> - 1 (-32,768 ~ 32,767)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794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r>
                        <a:rPr lang="en-US" altLang="ko-KR" baseline="30000" dirty="0"/>
                        <a:t>31</a:t>
                      </a:r>
                      <a:r>
                        <a:rPr lang="en-US" altLang="ko-KR" dirty="0"/>
                        <a:t> ~ 2</a:t>
                      </a:r>
                      <a:r>
                        <a:rPr lang="en-US" altLang="ko-KR" baseline="30000" dirty="0"/>
                        <a:t>31</a:t>
                      </a:r>
                      <a:r>
                        <a:rPr lang="en-US" altLang="ko-KR" dirty="0"/>
                        <a:t> - 1 (-2,147,483,648 ~ 2,147,483,647)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67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</a:t>
                      </a:r>
                      <a:r>
                        <a:rPr lang="en-US" altLang="ko-KR" baseline="30000" dirty="0"/>
                        <a:t>63</a:t>
                      </a:r>
                      <a:r>
                        <a:rPr lang="en-US" altLang="ko-KR" dirty="0"/>
                        <a:t> ~ 2</a:t>
                      </a:r>
                      <a:r>
                        <a:rPr lang="en-US" altLang="ko-KR" baseline="30000" dirty="0"/>
                        <a:t>63</a:t>
                      </a:r>
                      <a:r>
                        <a:rPr lang="en-US" altLang="ko-KR" dirty="0"/>
                        <a:t>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129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±3.4 * 10</a:t>
                      </a:r>
                      <a:r>
                        <a:rPr lang="en-US" altLang="ko-KR" strike="noStrike" baseline="30000" dirty="0"/>
                        <a:t>-38</a:t>
                      </a:r>
                      <a:r>
                        <a:rPr lang="en-US" altLang="ko-KR" dirty="0"/>
                        <a:t> ~ ±3.4 * 10</a:t>
                      </a:r>
                      <a:r>
                        <a:rPr lang="en-US" altLang="ko-KR" baseline="30000" dirty="0"/>
                        <a:t>38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379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±1.7 * 10</a:t>
                      </a:r>
                      <a:r>
                        <a:rPr lang="en-US" altLang="ko-KR" strike="noStrike" baseline="30000" dirty="0"/>
                        <a:t>-308</a:t>
                      </a:r>
                      <a:r>
                        <a:rPr lang="en-US" altLang="ko-KR" dirty="0"/>
                        <a:t> ~ ±1.7 * 10</a:t>
                      </a:r>
                      <a:r>
                        <a:rPr lang="en-US" altLang="ko-KR" baseline="30000" dirty="0"/>
                        <a:t>308</a:t>
                      </a:r>
                      <a:endParaRPr lang="ko-KR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6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'\</a:t>
                      </a:r>
                      <a:r>
                        <a:rPr lang="en-US" altLang="ko-KR" dirty="0" err="1"/>
                        <a:t>u0000</a:t>
                      </a:r>
                      <a:r>
                        <a:rPr lang="en-US" altLang="ko-KR" dirty="0"/>
                        <a:t>' ~ '\</a:t>
                      </a:r>
                      <a:r>
                        <a:rPr lang="en-US" altLang="ko-KR" dirty="0" err="1"/>
                        <a:t>uFFFF</a:t>
                      </a:r>
                      <a:r>
                        <a:rPr lang="en-US" altLang="ko-KR" dirty="0"/>
                        <a:t>' (0 ~ 65535)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1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true, 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6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1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C57E-2E5D-4D68-91EE-37461F39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/>
              <a:t>기초 자료형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정수형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92705-456A-47F3-9294-912DFAA0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소수점이 존재하지 않는 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/>
              <a:t>byte, short, int, long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int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(</a:t>
            </a:r>
            <a:r>
              <a:rPr lang="en-US" altLang="ko-KR" dirty="0" err="1"/>
              <a:t>0b</a:t>
            </a:r>
            <a:r>
              <a:rPr lang="en-US" altLang="ko-KR" dirty="0"/>
              <a:t>), 8</a:t>
            </a:r>
            <a:r>
              <a:rPr lang="ko-KR" altLang="en-US" dirty="0"/>
              <a:t>진수</a:t>
            </a:r>
            <a:r>
              <a:rPr lang="en-US" altLang="ko-KR" dirty="0"/>
              <a:t>(0),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</a:t>
            </a:r>
            <a:r>
              <a:rPr lang="en-US" altLang="ko-KR" dirty="0" err="1"/>
              <a:t>0x</a:t>
            </a:r>
            <a:r>
              <a:rPr lang="en-US" altLang="ko-KR" dirty="0"/>
              <a:t>) </a:t>
            </a:r>
            <a:r>
              <a:rPr lang="ko-KR" altLang="en-US" dirty="0"/>
              <a:t>표현 가능</a:t>
            </a:r>
            <a:endParaRPr lang="en-US" altLang="ko-KR" dirty="0"/>
          </a:p>
          <a:p>
            <a:r>
              <a:rPr lang="en-US" altLang="ko-KR" dirty="0"/>
              <a:t>long</a:t>
            </a:r>
            <a:r>
              <a:rPr lang="ko-KR" altLang="en-US" dirty="0"/>
              <a:t>형은 </a:t>
            </a:r>
            <a:r>
              <a:rPr lang="en-US" altLang="ko-KR" dirty="0"/>
              <a:t>L </a:t>
            </a:r>
            <a:r>
              <a:rPr lang="ko-KR" altLang="en-US" dirty="0"/>
              <a:t>또는 </a:t>
            </a:r>
            <a:r>
              <a:rPr lang="en-US" altLang="ko-KR" dirty="0"/>
              <a:t>l</a:t>
            </a:r>
            <a:r>
              <a:rPr lang="ko-KR" altLang="en-US" dirty="0"/>
              <a:t>을 붙임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32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C57E-2E5D-4D68-91EE-37461F39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자료형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실수형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92705-456A-47F3-9294-912DFAA0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5"/>
                </a:solidFill>
              </a:rPr>
              <a:t>소수점이 존재하는 수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en-US" altLang="ko-KR" dirty="0"/>
              <a:t>float, double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double</a:t>
            </a:r>
          </a:p>
          <a:p>
            <a:r>
              <a:rPr lang="en-US" altLang="ko-KR" dirty="0"/>
              <a:t>float</a:t>
            </a:r>
            <a:r>
              <a:rPr lang="ko-KR" altLang="en-US" dirty="0"/>
              <a:t>형은 </a:t>
            </a:r>
            <a:r>
              <a:rPr lang="en-US" altLang="ko-KR" dirty="0"/>
              <a:t>F </a:t>
            </a:r>
            <a:r>
              <a:rPr lang="ko-KR" altLang="en-US" dirty="0"/>
              <a:t>또는 </a:t>
            </a:r>
            <a:r>
              <a:rPr lang="en-US" altLang="ko-KR" dirty="0"/>
              <a:t>f</a:t>
            </a:r>
            <a:r>
              <a:rPr lang="ko-KR" altLang="en-US" dirty="0"/>
              <a:t>를 붙임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755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C57E-2E5D-4D68-91EE-37461F39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자료형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문자형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92705-456A-47F3-9294-912DFAA0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하나의 문자를 표현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char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비트 유니코드 사용</a:t>
            </a:r>
            <a:endParaRPr lang="en-US" altLang="ko-KR" dirty="0"/>
          </a:p>
          <a:p>
            <a:r>
              <a:rPr lang="ko-KR" altLang="en-US" dirty="0"/>
              <a:t>직접 문자를 입력하거나 </a:t>
            </a:r>
            <a:r>
              <a:rPr lang="en-US" altLang="ko-KR" dirty="0"/>
              <a:t>16</a:t>
            </a:r>
            <a:r>
              <a:rPr lang="ko-KR" altLang="en-US" dirty="0"/>
              <a:t>진수를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8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C57E-2E5D-4D68-91EE-37461F39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자료형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6"/>
                </a:solidFill>
              </a:rPr>
              <a:t>논리형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92705-456A-47F3-9294-912DFAA0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참</a:t>
            </a:r>
            <a:r>
              <a:rPr lang="en-US" altLang="ko-KR" dirty="0">
                <a:solidFill>
                  <a:schemeClr val="accent6"/>
                </a:solidFill>
              </a:rPr>
              <a:t>(true) </a:t>
            </a:r>
            <a:r>
              <a:rPr lang="ko-KR" altLang="en-US" dirty="0">
                <a:solidFill>
                  <a:schemeClr val="accent6"/>
                </a:solidFill>
              </a:rPr>
              <a:t>또는 거짓</a:t>
            </a:r>
            <a:r>
              <a:rPr lang="en-US" altLang="ko-KR" dirty="0">
                <a:solidFill>
                  <a:schemeClr val="accent6"/>
                </a:solidFill>
              </a:rPr>
              <a:t>(false)</a:t>
            </a:r>
            <a:r>
              <a:rPr lang="ko-KR" altLang="en-US" dirty="0">
                <a:solidFill>
                  <a:schemeClr val="accent6"/>
                </a:solidFill>
              </a:rPr>
              <a:t>을 표현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 err="1"/>
              <a:t>boolean</a:t>
            </a:r>
            <a:endParaRPr lang="en-US" altLang="ko-KR" dirty="0"/>
          </a:p>
          <a:p>
            <a:r>
              <a:rPr lang="ko-KR" altLang="en-US" dirty="0"/>
              <a:t>논리 연산 수행 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470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304</Words>
  <Application>Microsoft Office PowerPoint</Application>
  <PresentationFormat>화면 슬라이드 쇼(4:3)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JAVA Basic</vt:lpstr>
      <vt:lpstr>변수(Variable)</vt:lpstr>
      <vt:lpstr>자료형(Data type)</vt:lpstr>
      <vt:lpstr>변수의 선언과 초기화</vt:lpstr>
      <vt:lpstr>기초 자료형의 크기와 범위</vt:lpstr>
      <vt:lpstr>기초 자료형 - 정수형</vt:lpstr>
      <vt:lpstr>기초 자료형 - 실수형</vt:lpstr>
      <vt:lpstr>기초 자료형 - 문자형</vt:lpstr>
      <vt:lpstr>기초 자료형 - 논리형</vt:lpstr>
      <vt:lpstr>참조 자료형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정 병준</dc:creator>
  <cp:lastModifiedBy>정 병준</cp:lastModifiedBy>
  <cp:revision>4</cp:revision>
  <dcterms:created xsi:type="dcterms:W3CDTF">2019-10-07T10:18:17Z</dcterms:created>
  <dcterms:modified xsi:type="dcterms:W3CDTF">2020-01-14T07:10:08Z</dcterms:modified>
</cp:coreProperties>
</file>