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84" r:id="rId6"/>
    <p:sldId id="279" r:id="rId7"/>
    <p:sldId id="281" r:id="rId8"/>
    <p:sldId id="287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병준" initials="정병" lastIdx="1" clrIdx="0">
    <p:extLst>
      <p:ext uri="{19B8F6BF-5375-455C-9EA6-DF929625EA0E}">
        <p15:presenceInfo xmlns:p15="http://schemas.microsoft.com/office/powerpoint/2012/main" userId="정 병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D655-4501-40C9-BAE8-C47C1C10C3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7213C6-9E4A-45B6-9370-C15F5C00870F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byte</a:t>
          </a:r>
          <a:endParaRPr lang="ko-KR" altLang="en-US" dirty="0"/>
        </a:p>
      </dgm:t>
    </dgm:pt>
    <dgm:pt modelId="{54D724D2-4A32-4A35-8542-A8E860CDF157}" type="parTrans" cxnId="{038C5B6C-B0EA-449D-97BD-AA9E91EE25FD}">
      <dgm:prSet/>
      <dgm:spPr/>
      <dgm:t>
        <a:bodyPr/>
        <a:lstStyle/>
        <a:p>
          <a:pPr latinLnBrk="1"/>
          <a:endParaRPr lang="ko-KR" altLang="en-US"/>
        </a:p>
      </dgm:t>
    </dgm:pt>
    <dgm:pt modelId="{132749C9-315D-4A64-ABCB-A6ADFC147FCC}" type="sibTrans" cxnId="{038C5B6C-B0EA-449D-97BD-AA9E91EE25FD}">
      <dgm:prSet/>
      <dgm:spPr/>
      <dgm:t>
        <a:bodyPr/>
        <a:lstStyle/>
        <a:p>
          <a:pPr latinLnBrk="1"/>
          <a:endParaRPr lang="ko-KR" altLang="en-US"/>
        </a:p>
      </dgm:t>
    </dgm:pt>
    <dgm:pt modelId="{8FAB368D-30AC-4128-B14A-E74A0A560503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en-US" altLang="ko-KR" dirty="0"/>
            <a:t>short</a:t>
          </a:r>
          <a:endParaRPr lang="ko-KR" altLang="en-US" dirty="0"/>
        </a:p>
      </dgm:t>
    </dgm:pt>
    <dgm:pt modelId="{BEC9E254-4B30-4514-9596-B6D84436F023}" type="parTrans" cxnId="{D57B3291-EE4B-4085-8A5C-1670A1941109}">
      <dgm:prSet/>
      <dgm:spPr/>
      <dgm:t>
        <a:bodyPr/>
        <a:lstStyle/>
        <a:p>
          <a:pPr latinLnBrk="1"/>
          <a:endParaRPr lang="ko-KR" altLang="en-US"/>
        </a:p>
      </dgm:t>
    </dgm:pt>
    <dgm:pt modelId="{F44C7542-AB93-4313-AA8E-A562816086C3}" type="sibTrans" cxnId="{D57B3291-EE4B-4085-8A5C-1670A1941109}">
      <dgm:prSet/>
      <dgm:spPr/>
      <dgm:t>
        <a:bodyPr/>
        <a:lstStyle/>
        <a:p>
          <a:pPr latinLnBrk="1"/>
          <a:endParaRPr lang="ko-KR" altLang="en-US"/>
        </a:p>
      </dgm:t>
    </dgm:pt>
    <dgm:pt modelId="{95F189EC-53C0-47A0-BDF7-B04057D6C83E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err="1"/>
            <a:t>int</a:t>
          </a:r>
          <a:endParaRPr lang="ko-KR" altLang="en-US" dirty="0"/>
        </a:p>
      </dgm:t>
    </dgm:pt>
    <dgm:pt modelId="{3B64F844-53D7-4AFB-8C89-FFF285814B1A}" type="parTrans" cxnId="{C19DF661-830F-47F7-82B0-AA26040071F2}">
      <dgm:prSet/>
      <dgm:spPr/>
      <dgm:t>
        <a:bodyPr/>
        <a:lstStyle/>
        <a:p>
          <a:pPr latinLnBrk="1"/>
          <a:endParaRPr lang="ko-KR" altLang="en-US"/>
        </a:p>
      </dgm:t>
    </dgm:pt>
    <dgm:pt modelId="{E015BFD1-D393-494A-BAA5-2F86A44C04D1}" type="sibTrans" cxnId="{C19DF661-830F-47F7-82B0-AA26040071F2}">
      <dgm:prSet/>
      <dgm:spPr/>
      <dgm:t>
        <a:bodyPr/>
        <a:lstStyle/>
        <a:p>
          <a:pPr latinLnBrk="1"/>
          <a:endParaRPr lang="ko-KR" altLang="en-US"/>
        </a:p>
      </dgm:t>
    </dgm:pt>
    <dgm:pt modelId="{9A31A397-A51C-4DDD-B486-2314D5201942}">
      <dgm:prSet/>
      <dgm:spPr>
        <a:solidFill>
          <a:srgbClr val="FF0000"/>
        </a:solidFill>
      </dgm:spPr>
      <dgm:t>
        <a:bodyPr/>
        <a:lstStyle/>
        <a:p>
          <a:pPr latinLnBrk="1"/>
          <a:r>
            <a:rPr lang="en-US" altLang="ko-KR" dirty="0"/>
            <a:t>long</a:t>
          </a:r>
          <a:endParaRPr lang="ko-KR" altLang="en-US" dirty="0"/>
        </a:p>
      </dgm:t>
    </dgm:pt>
    <dgm:pt modelId="{698A0FD7-B8A8-40B1-91F6-9C1B492CCC82}" type="parTrans" cxnId="{C8F73D71-F11B-4680-819E-8C5D8D5671C3}">
      <dgm:prSet/>
      <dgm:spPr/>
      <dgm:t>
        <a:bodyPr/>
        <a:lstStyle/>
        <a:p>
          <a:pPr latinLnBrk="1"/>
          <a:endParaRPr lang="ko-KR" altLang="en-US"/>
        </a:p>
      </dgm:t>
    </dgm:pt>
    <dgm:pt modelId="{DBC247ED-9E19-4AAE-9C00-71060607FCF8}" type="sibTrans" cxnId="{C8F73D71-F11B-4680-819E-8C5D8D5671C3}">
      <dgm:prSet/>
      <dgm:spPr/>
      <dgm:t>
        <a:bodyPr/>
        <a:lstStyle/>
        <a:p>
          <a:pPr latinLnBrk="1"/>
          <a:endParaRPr lang="ko-KR" altLang="en-US"/>
        </a:p>
      </dgm:t>
    </dgm:pt>
    <dgm:pt modelId="{1E9CCE0B-FB9A-4E2A-9136-406071CE94A9}">
      <dgm:prSet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dirty="0"/>
            <a:t>float</a:t>
          </a:r>
          <a:endParaRPr lang="ko-KR" altLang="en-US" dirty="0"/>
        </a:p>
      </dgm:t>
    </dgm:pt>
    <dgm:pt modelId="{5469029E-4BDF-44D7-8356-B77D8A7E3034}" type="parTrans" cxnId="{71115EAA-915A-42DF-8B75-3AA59E8C0721}">
      <dgm:prSet/>
      <dgm:spPr/>
      <dgm:t>
        <a:bodyPr/>
        <a:lstStyle/>
        <a:p>
          <a:pPr latinLnBrk="1"/>
          <a:endParaRPr lang="ko-KR" altLang="en-US"/>
        </a:p>
      </dgm:t>
    </dgm:pt>
    <dgm:pt modelId="{CCE61C86-60AF-4BA6-81AF-52E987D2B440}" type="sibTrans" cxnId="{71115EAA-915A-42DF-8B75-3AA59E8C0721}">
      <dgm:prSet/>
      <dgm:spPr/>
      <dgm:t>
        <a:bodyPr/>
        <a:lstStyle/>
        <a:p>
          <a:pPr latinLnBrk="1"/>
          <a:endParaRPr lang="ko-KR" altLang="en-US"/>
        </a:p>
      </dgm:t>
    </dgm:pt>
    <dgm:pt modelId="{322478D6-2FE4-4D7E-9D37-666640BEE138}">
      <dgm:prSet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dirty="0"/>
            <a:t>double</a:t>
          </a:r>
          <a:endParaRPr lang="ko-KR" altLang="en-US" dirty="0"/>
        </a:p>
      </dgm:t>
    </dgm:pt>
    <dgm:pt modelId="{0DE12F75-756A-4225-9682-A35D5556C6C6}" type="parTrans" cxnId="{34344A5C-480F-4D18-BE59-750157D2A0B7}">
      <dgm:prSet/>
      <dgm:spPr/>
      <dgm:t>
        <a:bodyPr/>
        <a:lstStyle/>
        <a:p>
          <a:pPr latinLnBrk="1"/>
          <a:endParaRPr lang="ko-KR" altLang="en-US"/>
        </a:p>
      </dgm:t>
    </dgm:pt>
    <dgm:pt modelId="{734C0EE2-99A2-4AF4-BF01-451056DB240A}" type="sibTrans" cxnId="{34344A5C-480F-4D18-BE59-750157D2A0B7}">
      <dgm:prSet/>
      <dgm:spPr/>
      <dgm:t>
        <a:bodyPr/>
        <a:lstStyle/>
        <a:p>
          <a:pPr latinLnBrk="1"/>
          <a:endParaRPr lang="ko-KR" altLang="en-US"/>
        </a:p>
      </dgm:t>
    </dgm:pt>
    <dgm:pt modelId="{BF64F885-4B20-4343-B0F9-CFADDAD18BF7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en-US" altLang="ko-KR" dirty="0"/>
            <a:t>char</a:t>
          </a:r>
          <a:endParaRPr lang="ko-KR" altLang="en-US" dirty="0"/>
        </a:p>
      </dgm:t>
    </dgm:pt>
    <dgm:pt modelId="{A48894CA-BD6A-4820-8B4A-F1DD6EB3AEF2}" type="parTrans" cxnId="{8230E8C4-783D-4740-9AA1-AF21DE23BCE0}">
      <dgm:prSet/>
      <dgm:spPr/>
      <dgm:t>
        <a:bodyPr/>
        <a:lstStyle/>
        <a:p>
          <a:pPr latinLnBrk="1"/>
          <a:endParaRPr lang="ko-KR" altLang="en-US"/>
        </a:p>
      </dgm:t>
    </dgm:pt>
    <dgm:pt modelId="{F51EC24F-1772-473D-AB56-C93A24B9A963}" type="sibTrans" cxnId="{8230E8C4-783D-4740-9AA1-AF21DE23BCE0}">
      <dgm:prSet/>
      <dgm:spPr/>
      <dgm:t>
        <a:bodyPr/>
        <a:lstStyle/>
        <a:p>
          <a:pPr latinLnBrk="1"/>
          <a:endParaRPr lang="ko-KR" altLang="en-US"/>
        </a:p>
      </dgm:t>
    </dgm:pt>
    <dgm:pt modelId="{C452AA8C-234A-4C8D-86B9-F0AC151ACFD4}" type="pres">
      <dgm:prSet presAssocID="{D238D655-4501-40C9-BAE8-C47C1C10C3AB}" presName="Name0" presStyleCnt="0">
        <dgm:presLayoutVars>
          <dgm:dir/>
          <dgm:resizeHandles val="exact"/>
        </dgm:presLayoutVars>
      </dgm:prSet>
      <dgm:spPr/>
    </dgm:pt>
    <dgm:pt modelId="{64780F31-6DD1-4941-967E-5E6CE0829F21}" type="pres">
      <dgm:prSet presAssocID="{667213C6-9E4A-45B6-9370-C15F5C00870F}" presName="node" presStyleLbl="node1" presStyleIdx="0" presStyleCnt="7" custLinFactNeighborX="78592" custLinFactNeighborY="-99878">
        <dgm:presLayoutVars>
          <dgm:bulletEnabled val="1"/>
        </dgm:presLayoutVars>
      </dgm:prSet>
      <dgm:spPr/>
    </dgm:pt>
    <dgm:pt modelId="{BF4B72E1-A642-4CE8-BE67-49DD962CB3A2}" type="pres">
      <dgm:prSet presAssocID="{132749C9-315D-4A64-ABCB-A6ADFC147FCC}" presName="sibTrans" presStyleLbl="sibTrans2D1" presStyleIdx="0" presStyleCnt="6"/>
      <dgm:spPr/>
    </dgm:pt>
    <dgm:pt modelId="{46D31572-0FF1-465B-B2CD-51395AE2C154}" type="pres">
      <dgm:prSet presAssocID="{132749C9-315D-4A64-ABCB-A6ADFC147FCC}" presName="connectorText" presStyleLbl="sibTrans2D1" presStyleIdx="0" presStyleCnt="6"/>
      <dgm:spPr/>
    </dgm:pt>
    <dgm:pt modelId="{53902A84-79A1-4331-8C5B-640388FA4E5E}" type="pres">
      <dgm:prSet presAssocID="{8FAB368D-30AC-4128-B14A-E74A0A560503}" presName="node" presStyleLbl="node1" presStyleIdx="1" presStyleCnt="7" custLinFactX="13612" custLinFactNeighborX="100000" custLinFactNeighborY="-99878">
        <dgm:presLayoutVars>
          <dgm:bulletEnabled val="1"/>
        </dgm:presLayoutVars>
      </dgm:prSet>
      <dgm:spPr/>
    </dgm:pt>
    <dgm:pt modelId="{74E35256-4A17-46AF-8270-BD2433618A5D}" type="pres">
      <dgm:prSet presAssocID="{F44C7542-AB93-4313-AA8E-A562816086C3}" presName="sibTrans" presStyleLbl="sibTrans2D1" presStyleIdx="1" presStyleCnt="6" custAng="17570190" custScaleX="304934" custLinFactX="218947" custLinFactY="-50529" custLinFactNeighborX="300000" custLinFactNeighborY="-100000"/>
      <dgm:spPr/>
    </dgm:pt>
    <dgm:pt modelId="{3777B440-ACF1-46F7-AAAC-F16D4859FDE4}" type="pres">
      <dgm:prSet presAssocID="{F44C7542-AB93-4313-AA8E-A562816086C3}" presName="connectorText" presStyleLbl="sibTrans2D1" presStyleIdx="1" presStyleCnt="6"/>
      <dgm:spPr/>
    </dgm:pt>
    <dgm:pt modelId="{3B47FAF2-2576-4965-94F1-83428A33BE6E}" type="pres">
      <dgm:prSet presAssocID="{BF64F885-4B20-4343-B0F9-CFADDAD18BF7}" presName="node" presStyleLbl="node1" presStyleIdx="2" presStyleCnt="7" custLinFactX="-79853" custLinFactNeighborX="-100000" custLinFactNeighborY="62219">
        <dgm:presLayoutVars>
          <dgm:bulletEnabled val="1"/>
        </dgm:presLayoutVars>
      </dgm:prSet>
      <dgm:spPr/>
    </dgm:pt>
    <dgm:pt modelId="{E9D22412-429F-4392-BEC3-3DACE3D235C7}" type="pres">
      <dgm:prSet presAssocID="{F51EC24F-1772-473D-AB56-C93A24B9A963}" presName="sibTrans" presStyleLbl="sibTrans2D1" presStyleIdx="2" presStyleCnt="6" custAng="21197856" custScaleX="114851" custLinFactNeighborX="6724" custLinFactNeighborY="19806"/>
      <dgm:spPr/>
    </dgm:pt>
    <dgm:pt modelId="{95D24205-AA7E-4607-913C-DFB2897F758D}" type="pres">
      <dgm:prSet presAssocID="{F51EC24F-1772-473D-AB56-C93A24B9A963}" presName="connectorText" presStyleLbl="sibTrans2D1" presStyleIdx="2" presStyleCnt="6"/>
      <dgm:spPr/>
    </dgm:pt>
    <dgm:pt modelId="{5A891FF1-B681-4329-A6B0-04556C5D1CF6}" type="pres">
      <dgm:prSet presAssocID="{95F189EC-53C0-47A0-BDF7-B04057D6C83E}" presName="node" presStyleLbl="node1" presStyleIdx="3" presStyleCnt="7" custLinFactX="-9120" custLinFactNeighborX="-100000" custLinFactNeighborY="-19650">
        <dgm:presLayoutVars>
          <dgm:bulletEnabled val="1"/>
        </dgm:presLayoutVars>
      </dgm:prSet>
      <dgm:spPr/>
    </dgm:pt>
    <dgm:pt modelId="{DF38F340-D9C3-43CE-BFD6-567C2C4C5EDC}" type="pres">
      <dgm:prSet presAssocID="{E015BFD1-D393-494A-BAA5-2F86A44C04D1}" presName="sibTrans" presStyleLbl="sibTrans2D1" presStyleIdx="3" presStyleCnt="6"/>
      <dgm:spPr/>
    </dgm:pt>
    <dgm:pt modelId="{11AB3398-C2FE-4D34-B3DB-4D651A499F63}" type="pres">
      <dgm:prSet presAssocID="{E015BFD1-D393-494A-BAA5-2F86A44C04D1}" presName="connectorText" presStyleLbl="sibTrans2D1" presStyleIdx="3" presStyleCnt="6"/>
      <dgm:spPr/>
    </dgm:pt>
    <dgm:pt modelId="{7B687DAB-6CFA-4680-AA35-D710F11C8DC8}" type="pres">
      <dgm:prSet presAssocID="{9A31A397-A51C-4DDD-B486-2314D5201942}" presName="node" presStyleLbl="node1" presStyleIdx="4" presStyleCnt="7" custLinFactX="-9120" custLinFactNeighborX="-100000" custLinFactNeighborY="-19650">
        <dgm:presLayoutVars>
          <dgm:bulletEnabled val="1"/>
        </dgm:presLayoutVars>
      </dgm:prSet>
      <dgm:spPr/>
    </dgm:pt>
    <dgm:pt modelId="{6FC1469C-7D82-4783-9AC5-9FFD36143D67}" type="pres">
      <dgm:prSet presAssocID="{DBC247ED-9E19-4AAE-9C00-71060607FCF8}" presName="sibTrans" presStyleLbl="sibTrans2D1" presStyleIdx="4" presStyleCnt="6"/>
      <dgm:spPr/>
    </dgm:pt>
    <dgm:pt modelId="{6433BBB5-EE17-45B4-AD3F-E2D01A8FE515}" type="pres">
      <dgm:prSet presAssocID="{DBC247ED-9E19-4AAE-9C00-71060607FCF8}" presName="connectorText" presStyleLbl="sibTrans2D1" presStyleIdx="4" presStyleCnt="6"/>
      <dgm:spPr/>
    </dgm:pt>
    <dgm:pt modelId="{F9C2CC44-7DC4-4E17-B1D3-14A3D7A43626}" type="pres">
      <dgm:prSet presAssocID="{1E9CCE0B-FB9A-4E2A-9136-406071CE94A9}" presName="node" presStyleLbl="node1" presStyleIdx="5" presStyleCnt="7" custLinFactX="-9120" custLinFactNeighborX="-100000" custLinFactNeighborY="-19650">
        <dgm:presLayoutVars>
          <dgm:bulletEnabled val="1"/>
        </dgm:presLayoutVars>
      </dgm:prSet>
      <dgm:spPr/>
    </dgm:pt>
    <dgm:pt modelId="{55C3AA09-5674-47A2-9266-79F2EFE2E24F}" type="pres">
      <dgm:prSet presAssocID="{CCE61C86-60AF-4BA6-81AF-52E987D2B440}" presName="sibTrans" presStyleLbl="sibTrans2D1" presStyleIdx="5" presStyleCnt="6"/>
      <dgm:spPr/>
    </dgm:pt>
    <dgm:pt modelId="{256DFEAF-C7D5-409A-AB80-FD53F4F24FAD}" type="pres">
      <dgm:prSet presAssocID="{CCE61C86-60AF-4BA6-81AF-52E987D2B440}" presName="connectorText" presStyleLbl="sibTrans2D1" presStyleIdx="5" presStyleCnt="6"/>
      <dgm:spPr/>
    </dgm:pt>
    <dgm:pt modelId="{381A02DE-D0AF-45D5-B680-EB0260FA921D}" type="pres">
      <dgm:prSet presAssocID="{322478D6-2FE4-4D7E-9D37-666640BEE138}" presName="node" presStyleLbl="node1" presStyleIdx="6" presStyleCnt="7" custLinFactX="-9120" custLinFactNeighborX="-100000" custLinFactNeighborY="-19650">
        <dgm:presLayoutVars>
          <dgm:bulletEnabled val="1"/>
        </dgm:presLayoutVars>
      </dgm:prSet>
      <dgm:spPr/>
    </dgm:pt>
  </dgm:ptLst>
  <dgm:cxnLst>
    <dgm:cxn modelId="{46A88305-156F-4561-8C9E-7999259D4A04}" type="presOf" srcId="{132749C9-315D-4A64-ABCB-A6ADFC147FCC}" destId="{BF4B72E1-A642-4CE8-BE67-49DD962CB3A2}" srcOrd="0" destOrd="0" presId="urn:microsoft.com/office/officeart/2005/8/layout/process1"/>
    <dgm:cxn modelId="{56570B1A-1039-4F62-BDD9-292173A6B37C}" type="presOf" srcId="{F44C7542-AB93-4313-AA8E-A562816086C3}" destId="{3777B440-ACF1-46F7-AAAC-F16D4859FDE4}" srcOrd="1" destOrd="0" presId="urn:microsoft.com/office/officeart/2005/8/layout/process1"/>
    <dgm:cxn modelId="{76EBCA1F-3BCC-44DD-9030-9C08A1451DCC}" type="presOf" srcId="{F51EC24F-1772-473D-AB56-C93A24B9A963}" destId="{95D24205-AA7E-4607-913C-DFB2897F758D}" srcOrd="1" destOrd="0" presId="urn:microsoft.com/office/officeart/2005/8/layout/process1"/>
    <dgm:cxn modelId="{34344A5C-480F-4D18-BE59-750157D2A0B7}" srcId="{D238D655-4501-40C9-BAE8-C47C1C10C3AB}" destId="{322478D6-2FE4-4D7E-9D37-666640BEE138}" srcOrd="6" destOrd="0" parTransId="{0DE12F75-756A-4225-9682-A35D5556C6C6}" sibTransId="{734C0EE2-99A2-4AF4-BF01-451056DB240A}"/>
    <dgm:cxn modelId="{2C72185E-0982-4D80-B69E-09DACB083353}" type="presOf" srcId="{132749C9-315D-4A64-ABCB-A6ADFC147FCC}" destId="{46D31572-0FF1-465B-B2CD-51395AE2C154}" srcOrd="1" destOrd="0" presId="urn:microsoft.com/office/officeart/2005/8/layout/process1"/>
    <dgm:cxn modelId="{C19DF661-830F-47F7-82B0-AA26040071F2}" srcId="{D238D655-4501-40C9-BAE8-C47C1C10C3AB}" destId="{95F189EC-53C0-47A0-BDF7-B04057D6C83E}" srcOrd="3" destOrd="0" parTransId="{3B64F844-53D7-4AFB-8C89-FFF285814B1A}" sibTransId="{E015BFD1-D393-494A-BAA5-2F86A44C04D1}"/>
    <dgm:cxn modelId="{F9D07742-5E3E-4B70-B46A-5BBB81D52086}" type="presOf" srcId="{E015BFD1-D393-494A-BAA5-2F86A44C04D1}" destId="{DF38F340-D9C3-43CE-BFD6-567C2C4C5EDC}" srcOrd="0" destOrd="0" presId="urn:microsoft.com/office/officeart/2005/8/layout/process1"/>
    <dgm:cxn modelId="{2D019343-89FE-4215-84B5-55C1045EBEE6}" type="presOf" srcId="{CCE61C86-60AF-4BA6-81AF-52E987D2B440}" destId="{55C3AA09-5674-47A2-9266-79F2EFE2E24F}" srcOrd="0" destOrd="0" presId="urn:microsoft.com/office/officeart/2005/8/layout/process1"/>
    <dgm:cxn modelId="{038C5B6C-B0EA-449D-97BD-AA9E91EE25FD}" srcId="{D238D655-4501-40C9-BAE8-C47C1C10C3AB}" destId="{667213C6-9E4A-45B6-9370-C15F5C00870F}" srcOrd="0" destOrd="0" parTransId="{54D724D2-4A32-4A35-8542-A8E860CDF157}" sibTransId="{132749C9-315D-4A64-ABCB-A6ADFC147FCC}"/>
    <dgm:cxn modelId="{C8F73D71-F11B-4680-819E-8C5D8D5671C3}" srcId="{D238D655-4501-40C9-BAE8-C47C1C10C3AB}" destId="{9A31A397-A51C-4DDD-B486-2314D5201942}" srcOrd="4" destOrd="0" parTransId="{698A0FD7-B8A8-40B1-91F6-9C1B492CCC82}" sibTransId="{DBC247ED-9E19-4AAE-9C00-71060607FCF8}"/>
    <dgm:cxn modelId="{16120B73-081B-487F-881A-B2C2D14167D8}" type="presOf" srcId="{95F189EC-53C0-47A0-BDF7-B04057D6C83E}" destId="{5A891FF1-B681-4329-A6B0-04556C5D1CF6}" srcOrd="0" destOrd="0" presId="urn:microsoft.com/office/officeart/2005/8/layout/process1"/>
    <dgm:cxn modelId="{12016B80-C677-4776-8324-F600AEA197D0}" type="presOf" srcId="{1E9CCE0B-FB9A-4E2A-9136-406071CE94A9}" destId="{F9C2CC44-7DC4-4E17-B1D3-14A3D7A43626}" srcOrd="0" destOrd="0" presId="urn:microsoft.com/office/officeart/2005/8/layout/process1"/>
    <dgm:cxn modelId="{20E64B85-13B4-4291-84AA-141AD479BF59}" type="presOf" srcId="{DBC247ED-9E19-4AAE-9C00-71060607FCF8}" destId="{6433BBB5-EE17-45B4-AD3F-E2D01A8FE515}" srcOrd="1" destOrd="0" presId="urn:microsoft.com/office/officeart/2005/8/layout/process1"/>
    <dgm:cxn modelId="{6E89D18F-B1EC-4591-877C-92EB6269D5BA}" type="presOf" srcId="{8FAB368D-30AC-4128-B14A-E74A0A560503}" destId="{53902A84-79A1-4331-8C5B-640388FA4E5E}" srcOrd="0" destOrd="0" presId="urn:microsoft.com/office/officeart/2005/8/layout/process1"/>
    <dgm:cxn modelId="{D57B3291-EE4B-4085-8A5C-1670A1941109}" srcId="{D238D655-4501-40C9-BAE8-C47C1C10C3AB}" destId="{8FAB368D-30AC-4128-B14A-E74A0A560503}" srcOrd="1" destOrd="0" parTransId="{BEC9E254-4B30-4514-9596-B6D84436F023}" sibTransId="{F44C7542-AB93-4313-AA8E-A562816086C3}"/>
    <dgm:cxn modelId="{86435F9C-EA8A-4DC3-A272-99902D9CDE57}" type="presOf" srcId="{F44C7542-AB93-4313-AA8E-A562816086C3}" destId="{74E35256-4A17-46AF-8270-BD2433618A5D}" srcOrd="0" destOrd="0" presId="urn:microsoft.com/office/officeart/2005/8/layout/process1"/>
    <dgm:cxn modelId="{6948FAA1-A908-4146-B89B-DF91DFB7B5C5}" type="presOf" srcId="{D238D655-4501-40C9-BAE8-C47C1C10C3AB}" destId="{C452AA8C-234A-4C8D-86B9-F0AC151ACFD4}" srcOrd="0" destOrd="0" presId="urn:microsoft.com/office/officeart/2005/8/layout/process1"/>
    <dgm:cxn modelId="{71115EAA-915A-42DF-8B75-3AA59E8C0721}" srcId="{D238D655-4501-40C9-BAE8-C47C1C10C3AB}" destId="{1E9CCE0B-FB9A-4E2A-9136-406071CE94A9}" srcOrd="5" destOrd="0" parTransId="{5469029E-4BDF-44D7-8356-B77D8A7E3034}" sibTransId="{CCE61C86-60AF-4BA6-81AF-52E987D2B440}"/>
    <dgm:cxn modelId="{8230E8C4-783D-4740-9AA1-AF21DE23BCE0}" srcId="{D238D655-4501-40C9-BAE8-C47C1C10C3AB}" destId="{BF64F885-4B20-4343-B0F9-CFADDAD18BF7}" srcOrd="2" destOrd="0" parTransId="{A48894CA-BD6A-4820-8B4A-F1DD6EB3AEF2}" sibTransId="{F51EC24F-1772-473D-AB56-C93A24B9A963}"/>
    <dgm:cxn modelId="{16F4D9CC-4C84-45C7-86FA-DE311878DB8E}" type="presOf" srcId="{BF64F885-4B20-4343-B0F9-CFADDAD18BF7}" destId="{3B47FAF2-2576-4965-94F1-83428A33BE6E}" srcOrd="0" destOrd="0" presId="urn:microsoft.com/office/officeart/2005/8/layout/process1"/>
    <dgm:cxn modelId="{DE9F2ECE-D4B4-411C-A01E-C869B0C52861}" type="presOf" srcId="{CCE61C86-60AF-4BA6-81AF-52E987D2B440}" destId="{256DFEAF-C7D5-409A-AB80-FD53F4F24FAD}" srcOrd="1" destOrd="0" presId="urn:microsoft.com/office/officeart/2005/8/layout/process1"/>
    <dgm:cxn modelId="{FE7BB0D4-5E5B-41D1-BB0B-2C5AAC634061}" type="presOf" srcId="{9A31A397-A51C-4DDD-B486-2314D5201942}" destId="{7B687DAB-6CFA-4680-AA35-D710F11C8DC8}" srcOrd="0" destOrd="0" presId="urn:microsoft.com/office/officeart/2005/8/layout/process1"/>
    <dgm:cxn modelId="{2BB972E9-97B9-4607-BF7E-18A847C66C3D}" type="presOf" srcId="{DBC247ED-9E19-4AAE-9C00-71060607FCF8}" destId="{6FC1469C-7D82-4783-9AC5-9FFD36143D67}" srcOrd="0" destOrd="0" presId="urn:microsoft.com/office/officeart/2005/8/layout/process1"/>
    <dgm:cxn modelId="{1D74FEEA-A0D3-4B95-8BE4-0956A226FFDF}" type="presOf" srcId="{322478D6-2FE4-4D7E-9D37-666640BEE138}" destId="{381A02DE-D0AF-45D5-B680-EB0260FA921D}" srcOrd="0" destOrd="0" presId="urn:microsoft.com/office/officeart/2005/8/layout/process1"/>
    <dgm:cxn modelId="{E69B00F3-5B28-4801-98B2-F35EAF74CDC2}" type="presOf" srcId="{E015BFD1-D393-494A-BAA5-2F86A44C04D1}" destId="{11AB3398-C2FE-4D34-B3DB-4D651A499F63}" srcOrd="1" destOrd="0" presId="urn:microsoft.com/office/officeart/2005/8/layout/process1"/>
    <dgm:cxn modelId="{B6D669FE-96D9-475F-AA8F-811A80841380}" type="presOf" srcId="{667213C6-9E4A-45B6-9370-C15F5C00870F}" destId="{64780F31-6DD1-4941-967E-5E6CE0829F21}" srcOrd="0" destOrd="0" presId="urn:microsoft.com/office/officeart/2005/8/layout/process1"/>
    <dgm:cxn modelId="{6738C7FF-FAEC-4161-AF20-2A031F8875BE}" type="presOf" srcId="{F51EC24F-1772-473D-AB56-C93A24B9A963}" destId="{E9D22412-429F-4392-BEC3-3DACE3D235C7}" srcOrd="0" destOrd="0" presId="urn:microsoft.com/office/officeart/2005/8/layout/process1"/>
    <dgm:cxn modelId="{3C7F333A-621C-42D9-9275-05D45EF89D15}" type="presParOf" srcId="{C452AA8C-234A-4C8D-86B9-F0AC151ACFD4}" destId="{64780F31-6DD1-4941-967E-5E6CE0829F21}" srcOrd="0" destOrd="0" presId="urn:microsoft.com/office/officeart/2005/8/layout/process1"/>
    <dgm:cxn modelId="{B5719C95-4AB5-426D-A709-D718FD2EA2D3}" type="presParOf" srcId="{C452AA8C-234A-4C8D-86B9-F0AC151ACFD4}" destId="{BF4B72E1-A642-4CE8-BE67-49DD962CB3A2}" srcOrd="1" destOrd="0" presId="urn:microsoft.com/office/officeart/2005/8/layout/process1"/>
    <dgm:cxn modelId="{B6E50956-8569-4665-8BCA-6B573F8F8662}" type="presParOf" srcId="{BF4B72E1-A642-4CE8-BE67-49DD962CB3A2}" destId="{46D31572-0FF1-465B-B2CD-51395AE2C154}" srcOrd="0" destOrd="0" presId="urn:microsoft.com/office/officeart/2005/8/layout/process1"/>
    <dgm:cxn modelId="{CCAB77CB-4335-4A12-A87E-83F58B919A55}" type="presParOf" srcId="{C452AA8C-234A-4C8D-86B9-F0AC151ACFD4}" destId="{53902A84-79A1-4331-8C5B-640388FA4E5E}" srcOrd="2" destOrd="0" presId="urn:microsoft.com/office/officeart/2005/8/layout/process1"/>
    <dgm:cxn modelId="{E71DD20C-F97E-4D3B-88A9-D176C3C9BDF3}" type="presParOf" srcId="{C452AA8C-234A-4C8D-86B9-F0AC151ACFD4}" destId="{74E35256-4A17-46AF-8270-BD2433618A5D}" srcOrd="3" destOrd="0" presId="urn:microsoft.com/office/officeart/2005/8/layout/process1"/>
    <dgm:cxn modelId="{6EEC8FE4-BE35-4141-B123-F6A194A05896}" type="presParOf" srcId="{74E35256-4A17-46AF-8270-BD2433618A5D}" destId="{3777B440-ACF1-46F7-AAAC-F16D4859FDE4}" srcOrd="0" destOrd="0" presId="urn:microsoft.com/office/officeart/2005/8/layout/process1"/>
    <dgm:cxn modelId="{B0F5EDA5-DBF0-4E80-A6B0-2664D4D9A21B}" type="presParOf" srcId="{C452AA8C-234A-4C8D-86B9-F0AC151ACFD4}" destId="{3B47FAF2-2576-4965-94F1-83428A33BE6E}" srcOrd="4" destOrd="0" presId="urn:microsoft.com/office/officeart/2005/8/layout/process1"/>
    <dgm:cxn modelId="{9915C71A-5B0B-4365-BCCD-6DA6D836DF7B}" type="presParOf" srcId="{C452AA8C-234A-4C8D-86B9-F0AC151ACFD4}" destId="{E9D22412-429F-4392-BEC3-3DACE3D235C7}" srcOrd="5" destOrd="0" presId="urn:microsoft.com/office/officeart/2005/8/layout/process1"/>
    <dgm:cxn modelId="{578BC564-A47A-4974-9D37-63410FA1A0E7}" type="presParOf" srcId="{E9D22412-429F-4392-BEC3-3DACE3D235C7}" destId="{95D24205-AA7E-4607-913C-DFB2897F758D}" srcOrd="0" destOrd="0" presId="urn:microsoft.com/office/officeart/2005/8/layout/process1"/>
    <dgm:cxn modelId="{79243462-4CB9-448D-9CFC-985132C4D2B0}" type="presParOf" srcId="{C452AA8C-234A-4C8D-86B9-F0AC151ACFD4}" destId="{5A891FF1-B681-4329-A6B0-04556C5D1CF6}" srcOrd="6" destOrd="0" presId="urn:microsoft.com/office/officeart/2005/8/layout/process1"/>
    <dgm:cxn modelId="{150ACA20-DB4A-45EF-9B76-25A62EDAB3DA}" type="presParOf" srcId="{C452AA8C-234A-4C8D-86B9-F0AC151ACFD4}" destId="{DF38F340-D9C3-43CE-BFD6-567C2C4C5EDC}" srcOrd="7" destOrd="0" presId="urn:microsoft.com/office/officeart/2005/8/layout/process1"/>
    <dgm:cxn modelId="{D7E70CE9-348F-4679-9EEC-6DCABD01E4B5}" type="presParOf" srcId="{DF38F340-D9C3-43CE-BFD6-567C2C4C5EDC}" destId="{11AB3398-C2FE-4D34-B3DB-4D651A499F63}" srcOrd="0" destOrd="0" presId="urn:microsoft.com/office/officeart/2005/8/layout/process1"/>
    <dgm:cxn modelId="{309FB107-E3FC-4E1D-B55F-8E52ACC0E0B2}" type="presParOf" srcId="{C452AA8C-234A-4C8D-86B9-F0AC151ACFD4}" destId="{7B687DAB-6CFA-4680-AA35-D710F11C8DC8}" srcOrd="8" destOrd="0" presId="urn:microsoft.com/office/officeart/2005/8/layout/process1"/>
    <dgm:cxn modelId="{9FE88317-C9FB-4B2C-9F48-79EC896247B7}" type="presParOf" srcId="{C452AA8C-234A-4C8D-86B9-F0AC151ACFD4}" destId="{6FC1469C-7D82-4783-9AC5-9FFD36143D67}" srcOrd="9" destOrd="0" presId="urn:microsoft.com/office/officeart/2005/8/layout/process1"/>
    <dgm:cxn modelId="{F0ADE4B6-5757-41FA-9ABE-1DE6183C086B}" type="presParOf" srcId="{6FC1469C-7D82-4783-9AC5-9FFD36143D67}" destId="{6433BBB5-EE17-45B4-AD3F-E2D01A8FE515}" srcOrd="0" destOrd="0" presId="urn:microsoft.com/office/officeart/2005/8/layout/process1"/>
    <dgm:cxn modelId="{2CFE668D-27C3-4270-A46E-5035E4817F66}" type="presParOf" srcId="{C452AA8C-234A-4C8D-86B9-F0AC151ACFD4}" destId="{F9C2CC44-7DC4-4E17-B1D3-14A3D7A43626}" srcOrd="10" destOrd="0" presId="urn:microsoft.com/office/officeart/2005/8/layout/process1"/>
    <dgm:cxn modelId="{DCEB0AED-C35A-413E-8643-4C52A2B7455B}" type="presParOf" srcId="{C452AA8C-234A-4C8D-86B9-F0AC151ACFD4}" destId="{55C3AA09-5674-47A2-9266-79F2EFE2E24F}" srcOrd="11" destOrd="0" presId="urn:microsoft.com/office/officeart/2005/8/layout/process1"/>
    <dgm:cxn modelId="{98DFCAA9-951B-4D12-AF1A-D22D04EE3B7F}" type="presParOf" srcId="{55C3AA09-5674-47A2-9266-79F2EFE2E24F}" destId="{256DFEAF-C7D5-409A-AB80-FD53F4F24FAD}" srcOrd="0" destOrd="0" presId="urn:microsoft.com/office/officeart/2005/8/layout/process1"/>
    <dgm:cxn modelId="{207D4CD6-B38A-4772-87D9-A02213119E81}" type="presParOf" srcId="{C452AA8C-234A-4C8D-86B9-F0AC151ACFD4}" destId="{381A02DE-D0AF-45D5-B680-EB0260FA921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0F31-6DD1-4941-967E-5E6CE0829F21}">
      <dsp:nvSpPr>
        <dsp:cNvPr id="0" name=""/>
        <dsp:cNvSpPr/>
      </dsp:nvSpPr>
      <dsp:spPr>
        <a:xfrm>
          <a:off x="265824" y="1421597"/>
          <a:ext cx="838539" cy="50312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byte</a:t>
          </a:r>
          <a:endParaRPr lang="ko-KR" altLang="en-US" sz="1800" kern="1200" dirty="0"/>
        </a:p>
      </dsp:txBody>
      <dsp:txXfrm>
        <a:off x="280560" y="1436333"/>
        <a:ext cx="809067" cy="473651"/>
      </dsp:txXfrm>
    </dsp:sp>
    <dsp:sp modelId="{BF4B72E1-A642-4CE8-BE67-49DD962CB3A2}">
      <dsp:nvSpPr>
        <dsp:cNvPr id="0" name=""/>
        <dsp:cNvSpPr/>
      </dsp:nvSpPr>
      <dsp:spPr>
        <a:xfrm>
          <a:off x="1178349" y="1569180"/>
          <a:ext cx="156850" cy="20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178349" y="1610771"/>
        <a:ext cx="109795" cy="124775"/>
      </dsp:txXfrm>
    </dsp:sp>
    <dsp:sp modelId="{53902A84-79A1-4331-8C5B-640388FA4E5E}">
      <dsp:nvSpPr>
        <dsp:cNvPr id="0" name=""/>
        <dsp:cNvSpPr/>
      </dsp:nvSpPr>
      <dsp:spPr>
        <a:xfrm>
          <a:off x="1400307" y="1421597"/>
          <a:ext cx="838539" cy="50312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short</a:t>
          </a:r>
          <a:endParaRPr lang="ko-KR" altLang="en-US" sz="1800" kern="1200" dirty="0"/>
        </a:p>
      </dsp:txBody>
      <dsp:txXfrm>
        <a:off x="1415043" y="1436333"/>
        <a:ext cx="809067" cy="473651"/>
      </dsp:txXfrm>
    </dsp:sp>
    <dsp:sp modelId="{74E35256-4A17-46AF-8270-BD2433618A5D}">
      <dsp:nvSpPr>
        <dsp:cNvPr id="0" name=""/>
        <dsp:cNvSpPr/>
      </dsp:nvSpPr>
      <dsp:spPr>
        <a:xfrm rot="1420037">
          <a:off x="2420496" y="1668603"/>
          <a:ext cx="504978" cy="20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423120" y="1697672"/>
        <a:ext cx="442591" cy="124775"/>
      </dsp:txXfrm>
    </dsp:sp>
    <dsp:sp modelId="{3B47FAF2-2576-4965-94F1-83428A33BE6E}">
      <dsp:nvSpPr>
        <dsp:cNvPr id="0" name=""/>
        <dsp:cNvSpPr/>
      </dsp:nvSpPr>
      <dsp:spPr>
        <a:xfrm>
          <a:off x="1388481" y="2237145"/>
          <a:ext cx="838539" cy="50312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char</a:t>
          </a:r>
          <a:endParaRPr lang="ko-KR" altLang="en-US" sz="1800" kern="1200" dirty="0"/>
        </a:p>
      </dsp:txBody>
      <dsp:txXfrm>
        <a:off x="1403217" y="2251881"/>
        <a:ext cx="809067" cy="473651"/>
      </dsp:txXfrm>
    </dsp:sp>
    <dsp:sp modelId="{E9D22412-429F-4392-BEC3-3DACE3D235C7}">
      <dsp:nvSpPr>
        <dsp:cNvPr id="0" name=""/>
        <dsp:cNvSpPr/>
      </dsp:nvSpPr>
      <dsp:spPr>
        <a:xfrm rot="20391484">
          <a:off x="2438325" y="2216792"/>
          <a:ext cx="553981" cy="20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440233" y="2269124"/>
        <a:ext cx="491594" cy="124775"/>
      </dsp:txXfrm>
    </dsp:sp>
    <dsp:sp modelId="{5A891FF1-B681-4329-A6B0-04556C5D1CF6}">
      <dsp:nvSpPr>
        <dsp:cNvPr id="0" name=""/>
        <dsp:cNvSpPr/>
      </dsp:nvSpPr>
      <dsp:spPr>
        <a:xfrm>
          <a:off x="3112189" y="1825243"/>
          <a:ext cx="838539" cy="50312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int</a:t>
          </a:r>
          <a:endParaRPr lang="ko-KR" altLang="en-US" sz="1800" kern="1200" dirty="0"/>
        </a:p>
      </dsp:txBody>
      <dsp:txXfrm>
        <a:off x="3126925" y="1839979"/>
        <a:ext cx="809067" cy="473651"/>
      </dsp:txXfrm>
    </dsp:sp>
    <dsp:sp modelId="{DF38F340-D9C3-43CE-BFD6-567C2C4C5EDC}">
      <dsp:nvSpPr>
        <dsp:cNvPr id="0" name=""/>
        <dsp:cNvSpPr/>
      </dsp:nvSpPr>
      <dsp:spPr>
        <a:xfrm>
          <a:off x="4034583" y="1972826"/>
          <a:ext cx="177770" cy="20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4034583" y="2014417"/>
        <a:ext cx="124439" cy="124775"/>
      </dsp:txXfrm>
    </dsp:sp>
    <dsp:sp modelId="{7B687DAB-6CFA-4680-AA35-D710F11C8DC8}">
      <dsp:nvSpPr>
        <dsp:cNvPr id="0" name=""/>
        <dsp:cNvSpPr/>
      </dsp:nvSpPr>
      <dsp:spPr>
        <a:xfrm>
          <a:off x="4286144" y="1825243"/>
          <a:ext cx="838539" cy="50312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long</a:t>
          </a:r>
          <a:endParaRPr lang="ko-KR" altLang="en-US" sz="1800" kern="1200" dirty="0"/>
        </a:p>
      </dsp:txBody>
      <dsp:txXfrm>
        <a:off x="4300880" y="1839979"/>
        <a:ext cx="809067" cy="473651"/>
      </dsp:txXfrm>
    </dsp:sp>
    <dsp:sp modelId="{6FC1469C-7D82-4783-9AC5-9FFD36143D67}">
      <dsp:nvSpPr>
        <dsp:cNvPr id="0" name=""/>
        <dsp:cNvSpPr/>
      </dsp:nvSpPr>
      <dsp:spPr>
        <a:xfrm>
          <a:off x="5208538" y="1972826"/>
          <a:ext cx="177770" cy="20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5208538" y="2014417"/>
        <a:ext cx="124439" cy="124775"/>
      </dsp:txXfrm>
    </dsp:sp>
    <dsp:sp modelId="{F9C2CC44-7DC4-4E17-B1D3-14A3D7A43626}">
      <dsp:nvSpPr>
        <dsp:cNvPr id="0" name=""/>
        <dsp:cNvSpPr/>
      </dsp:nvSpPr>
      <dsp:spPr>
        <a:xfrm>
          <a:off x="5460100" y="1825243"/>
          <a:ext cx="838539" cy="50312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float</a:t>
          </a:r>
          <a:endParaRPr lang="ko-KR" altLang="en-US" sz="1800" kern="1200" dirty="0"/>
        </a:p>
      </dsp:txBody>
      <dsp:txXfrm>
        <a:off x="5474836" y="1839979"/>
        <a:ext cx="809067" cy="473651"/>
      </dsp:txXfrm>
    </dsp:sp>
    <dsp:sp modelId="{55C3AA09-5674-47A2-9266-79F2EFE2E24F}">
      <dsp:nvSpPr>
        <dsp:cNvPr id="0" name=""/>
        <dsp:cNvSpPr/>
      </dsp:nvSpPr>
      <dsp:spPr>
        <a:xfrm>
          <a:off x="6382493" y="1972826"/>
          <a:ext cx="177770" cy="20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382493" y="2014417"/>
        <a:ext cx="124439" cy="124775"/>
      </dsp:txXfrm>
    </dsp:sp>
    <dsp:sp modelId="{381A02DE-D0AF-45D5-B680-EB0260FA921D}">
      <dsp:nvSpPr>
        <dsp:cNvPr id="0" name=""/>
        <dsp:cNvSpPr/>
      </dsp:nvSpPr>
      <dsp:spPr>
        <a:xfrm>
          <a:off x="6634055" y="1825243"/>
          <a:ext cx="838539" cy="50312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double</a:t>
          </a:r>
          <a:endParaRPr lang="ko-KR" altLang="en-US" sz="1800" kern="1200" dirty="0"/>
        </a:p>
      </dsp:txBody>
      <dsp:txXfrm>
        <a:off x="6648791" y="1839979"/>
        <a:ext cx="809067" cy="47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AC8-1536-49B8-967D-A974A1F5D9B3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9F9-E24C-49C0-9323-332B0D92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JAVA Basic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E465-841B-4805-BA85-DE4ED8D3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700" dirty="0"/>
              <a:t>03 </a:t>
            </a:r>
            <a:r>
              <a:rPr lang="ko-KR" altLang="en-US" sz="1700" dirty="0"/>
              <a:t>연산자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레고, 장난감, 벽이(가) 표시된 사진&#10;&#10;자동 생성된 설명">
            <a:extLst>
              <a:ext uri="{FF2B5EF4-FFF2-40B4-BE49-F238E27FC236}">
                <a16:creationId xmlns:a16="http://schemas.microsoft.com/office/drawing/2014/main" id="{E2D8773B-4352-46E9-B3B2-6FFE41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32295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95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 관계도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F8EC-017F-45EF-A4F3-B52B476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2A79-8FF8-41BC-8E46-249A842A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특정 계산 규칙을 나타내는 기호</a:t>
            </a:r>
            <a:endParaRPr lang="en-US" altLang="ko-KR" sz="2100" dirty="0"/>
          </a:p>
          <a:p>
            <a:r>
              <a:rPr lang="ko-KR" altLang="en-US" sz="2100" dirty="0"/>
              <a:t>연산을 수행한 뒤 결과를 반환</a:t>
            </a:r>
            <a:endParaRPr lang="en-US" altLang="ko-KR" sz="2100" dirty="0"/>
          </a:p>
          <a:p>
            <a:r>
              <a:rPr lang="ko-KR" altLang="en-US" sz="2100" dirty="0"/>
              <a:t>우선순위가 존재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수학">
            <a:extLst>
              <a:ext uri="{FF2B5EF4-FFF2-40B4-BE49-F238E27FC236}">
                <a16:creationId xmlns:a16="http://schemas.microsoft.com/office/drawing/2014/main" id="{5D45C7CF-F938-47D6-8780-C7FF4D302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대입 연산자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017349"/>
              </p:ext>
            </p:extLst>
          </p:nvPr>
        </p:nvGraphicFramePr>
        <p:xfrm>
          <a:off x="628650" y="1825625"/>
          <a:ext cx="7886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6987633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연산자의 오른쪽에 있는 값을 왼쪽에 있는 변수에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8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88093"/>
              </p:ext>
            </p:extLst>
          </p:nvPr>
        </p:nvGraphicFramePr>
        <p:xfrm>
          <a:off x="628650" y="1825625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6987633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뺄셈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나눗셈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몫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9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나눗셈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나머지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9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5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1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88093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6987633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의 데이터에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의 값만큼 </a:t>
                      </a:r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더한 결과</a:t>
                      </a:r>
                      <a:r>
                        <a:rPr lang="ko-KR" altLang="en-US" dirty="0"/>
                        <a:t>를 다시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의 데이터에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의 값만큼 </a:t>
                      </a:r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뺀 결과</a:t>
                      </a:r>
                      <a:r>
                        <a:rPr lang="ko-KR" altLang="en-US" dirty="0"/>
                        <a:t>를 다시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의 데이터에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의 값만큼 </a:t>
                      </a:r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곱한 결과</a:t>
                      </a:r>
                      <a:r>
                        <a:rPr lang="ko-KR" altLang="en-US" dirty="0"/>
                        <a:t>를 다시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의 데이터에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의 값만큼 </a:t>
                      </a:r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나눈 몫</a:t>
                      </a:r>
                      <a:r>
                        <a:rPr lang="ko-KR" altLang="en-US" dirty="0"/>
                        <a:t>을 다시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9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의 데이터에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의 값만큼 </a:t>
                      </a:r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나눈 나머지</a:t>
                      </a:r>
                      <a:r>
                        <a:rPr lang="ko-KR" altLang="en-US" dirty="0"/>
                        <a:t>를 다시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1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88093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6987633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보다 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보다 크거나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보다 작다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보다 작거나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9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과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이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과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이 다르다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9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1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88093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6987633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과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 모두 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true</a:t>
                      </a:r>
                      <a:r>
                        <a:rPr lang="ko-KR" altLang="en-US" dirty="0"/>
                        <a:t>일 때만 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true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반환 </a:t>
                      </a:r>
                      <a:r>
                        <a:rPr lang="en-US" altLang="ko-KR" dirty="0"/>
                        <a:t>(AND </a:t>
                      </a:r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과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 모두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ko-KR" altLang="en-US" baseline="0" dirty="0"/>
                        <a:t>일 때만 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반환 </a:t>
                      </a:r>
                      <a:r>
                        <a:rPr lang="en-US" altLang="ko-KR" baseline="0" dirty="0"/>
                        <a:t>(OR </a:t>
                      </a:r>
                      <a:r>
                        <a:rPr lang="ko-KR" altLang="en-US" baseline="0" dirty="0"/>
                        <a:t>연산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왼쪽</a:t>
                      </a:r>
                      <a:r>
                        <a:rPr lang="ko-KR" altLang="en-US" dirty="0"/>
                        <a:t>과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오른쪽</a:t>
                      </a:r>
                      <a:r>
                        <a:rPr lang="ko-KR" altLang="en-US" dirty="0"/>
                        <a:t>의 논리값이 서로 다르면 </a:t>
                      </a: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true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반환 </a:t>
                      </a:r>
                      <a:r>
                        <a:rPr lang="en-US" altLang="ko-KR" baseline="0" dirty="0"/>
                        <a:t>(XOR </a:t>
                      </a:r>
                      <a:r>
                        <a:rPr lang="ko-KR" altLang="en-US" baseline="0" dirty="0"/>
                        <a:t>연산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ko-KR" altLang="en-US" baseline="0" dirty="0"/>
                        <a:t>면 </a:t>
                      </a:r>
                      <a:r>
                        <a:rPr lang="en-US" altLang="ko-KR" baseline="0" dirty="0">
                          <a:solidFill>
                            <a:srgbClr val="00B0F0"/>
                          </a:solidFill>
                        </a:rPr>
                        <a:t>true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반환 </a:t>
                      </a:r>
                      <a:r>
                        <a:rPr lang="en-US" altLang="ko-KR" baseline="0" dirty="0"/>
                        <a:t>(NOT </a:t>
                      </a:r>
                      <a:r>
                        <a:rPr lang="ko-KR" altLang="en-US" baseline="0" dirty="0"/>
                        <a:t>연산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9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1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22E-FD58-407E-A5DB-F8BE5AF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37CEDB-73AB-4037-B883-0846EB6F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6607"/>
              </p:ext>
            </p:extLst>
          </p:nvPr>
        </p:nvGraphicFramePr>
        <p:xfrm>
          <a:off x="628650" y="1825625"/>
          <a:ext cx="7886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551320110"/>
                    </a:ext>
                  </a:extLst>
                </a:gridCol>
                <a:gridCol w="6987633">
                  <a:extLst>
                    <a:ext uri="{9D8B030D-6E8A-4147-A177-3AD203B41FA5}">
                      <a16:colId xmlns:a16="http://schemas.microsoft.com/office/drawing/2014/main" val="24006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 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[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조건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] </a:t>
                      </a:r>
                      <a:r>
                        <a:rPr lang="en-US" altLang="ko-KR" dirty="0"/>
                        <a:t>?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[true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일 경우의 값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[false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 경우의 값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6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</a:t>
            </a:r>
            <a:r>
              <a:rPr lang="en-US" altLang="ko-KR" dirty="0"/>
              <a:t>(Type 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</a:t>
            </a:r>
            <a:r>
              <a:rPr lang="ko-KR" altLang="en-US" dirty="0" err="1"/>
              <a:t>자료형끼리</a:t>
            </a:r>
            <a:r>
              <a:rPr lang="ko-KR" altLang="en-US" dirty="0"/>
              <a:t> 연산을 시도할 때 </a:t>
            </a:r>
            <a:r>
              <a:rPr lang="ko-KR" altLang="en-US" dirty="0" err="1"/>
              <a:t>자료형을</a:t>
            </a:r>
            <a:r>
              <a:rPr lang="ko-KR" altLang="en-US" dirty="0"/>
              <a:t> 통일시켜주는 것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자동 형 변환</a:t>
            </a:r>
            <a:r>
              <a:rPr lang="en-US" altLang="ko-KR" dirty="0"/>
              <a:t>(Promotion): </a:t>
            </a:r>
            <a:r>
              <a:rPr lang="ko-KR" altLang="en-US" sz="2000" dirty="0">
                <a:solidFill>
                  <a:srgbClr val="0070C0"/>
                </a:solidFill>
              </a:rPr>
              <a:t>작은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자료형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→ </a:t>
            </a:r>
            <a:r>
              <a:rPr lang="ko-KR" altLang="en-US" sz="3200" dirty="0">
                <a:solidFill>
                  <a:srgbClr val="FF0000"/>
                </a:solidFill>
              </a:rPr>
              <a:t>큰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자료형</a:t>
            </a:r>
            <a:endParaRPr lang="en-US" altLang="ko-KR" dirty="0"/>
          </a:p>
          <a:p>
            <a:r>
              <a:rPr lang="ko-KR" altLang="en-US" dirty="0">
                <a:solidFill>
                  <a:schemeClr val="accent6"/>
                </a:solidFill>
              </a:rPr>
              <a:t>강제 형 변환</a:t>
            </a:r>
            <a:r>
              <a:rPr lang="en-US" altLang="ko-KR" dirty="0"/>
              <a:t>(Casting): </a:t>
            </a:r>
            <a:r>
              <a:rPr lang="ko-KR" altLang="en-US" sz="3200" dirty="0">
                <a:solidFill>
                  <a:srgbClr val="FF0000"/>
                </a:solidFill>
              </a:rPr>
              <a:t>큰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자료형</a:t>
            </a:r>
            <a:r>
              <a:rPr lang="ko-KR" altLang="en-US" dirty="0"/>
              <a:t> → </a:t>
            </a:r>
            <a:r>
              <a:rPr lang="ko-KR" altLang="en-US" sz="2000" dirty="0">
                <a:solidFill>
                  <a:srgbClr val="0070C0"/>
                </a:solidFill>
              </a:rPr>
              <a:t>작은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자료형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273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JAVA Basic</vt:lpstr>
      <vt:lpstr>연산자</vt:lpstr>
      <vt:lpstr>대입 연산자</vt:lpstr>
      <vt:lpstr>산술 연산자</vt:lpstr>
      <vt:lpstr>복합 대입 연산자</vt:lpstr>
      <vt:lpstr>관계 연산자</vt:lpstr>
      <vt:lpstr>논리 연산자</vt:lpstr>
      <vt:lpstr>조건 연산자</vt:lpstr>
      <vt:lpstr>형 변환(Type Casting)</vt:lpstr>
      <vt:lpstr>자동 형 변환 관계도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정 병준</dc:creator>
  <cp:lastModifiedBy>정 병준</cp:lastModifiedBy>
  <cp:revision>31</cp:revision>
  <dcterms:created xsi:type="dcterms:W3CDTF">2019-10-07T10:18:17Z</dcterms:created>
  <dcterms:modified xsi:type="dcterms:W3CDTF">2020-01-20T08:23:33Z</dcterms:modified>
</cp:coreProperties>
</file>