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76" r:id="rId4"/>
    <p:sldId id="277" r:id="rId5"/>
    <p:sldId id="278" r:id="rId6"/>
    <p:sldId id="279" r:id="rId7"/>
    <p:sldId id="281" r:id="rId8"/>
    <p:sldId id="282" r:id="rId9"/>
    <p:sldId id="283" r:id="rId10"/>
    <p:sldId id="284" r:id="rId11"/>
    <p:sldId id="285" r:id="rId12"/>
    <p:sldId id="28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병준" initials="정병" lastIdx="1" clrIdx="0">
    <p:extLst>
      <p:ext uri="{19B8F6BF-5375-455C-9EA6-DF929625EA0E}">
        <p15:presenceInfo xmlns:p15="http://schemas.microsoft.com/office/powerpoint/2012/main" userId="정 병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00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56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7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6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82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7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90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27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11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0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1BAC8-1536-49B8-967D-A974A1F5D9B3}" type="datetimeFigureOut">
              <a:rPr lang="ko-KR" altLang="en-US" smtClean="0"/>
              <a:pPr/>
              <a:t>2020-01-23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4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819F9-E24C-49C0-9323-332B0D92A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9971" y="1783959"/>
            <a:ext cx="3483937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/>
              <a:t>JAVA Basic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FEE465-841B-4805-BA85-DE4ED8D3E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970" y="4750893"/>
            <a:ext cx="3483937" cy="114786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700" dirty="0"/>
              <a:t>04 </a:t>
            </a:r>
            <a:r>
              <a:rPr lang="ko-KR" altLang="en-US" sz="1700" dirty="0" err="1"/>
              <a:t>제어문</a:t>
            </a:r>
            <a:endParaRPr lang="ko-KR" altLang="en-US" sz="17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실내, 레고, 장난감, 벽이(가) 표시된 사진&#10;&#10;자동 생성된 설명">
            <a:extLst>
              <a:ext uri="{FF2B5EF4-FFF2-40B4-BE49-F238E27FC236}">
                <a16:creationId xmlns:a16="http://schemas.microsoft.com/office/drawing/2014/main" id="{E2D8773B-4352-46E9-B3B2-6FFE41B6F4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9" r="32295" b="-1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4958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 ~ 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12000"/>
          </a:xfrm>
          <a:ln w="127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0070C0"/>
                </a:solidFill>
              </a:rPr>
              <a:t>do </a:t>
            </a:r>
            <a:r>
              <a:rPr lang="en-US" altLang="ko-KR" dirty="0"/>
              <a:t>{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조건이 </a:t>
            </a:r>
            <a:r>
              <a:rPr lang="en-US" altLang="ko-KR" dirty="0">
                <a:solidFill>
                  <a:srgbClr val="00B050"/>
                </a:solidFill>
              </a:rPr>
              <a:t>true</a:t>
            </a:r>
            <a:r>
              <a:rPr lang="ko-KR" altLang="en-US" dirty="0">
                <a:solidFill>
                  <a:srgbClr val="00B050"/>
                </a:solidFill>
              </a:rPr>
              <a:t>일 경우 반복할 내용</a:t>
            </a:r>
            <a:endParaRPr lang="en-US" altLang="ko-KR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dirty="0"/>
              <a:t>}</a:t>
            </a:r>
            <a:r>
              <a:rPr lang="en-US" altLang="ko-KR" dirty="0">
                <a:solidFill>
                  <a:srgbClr val="0070C0"/>
                </a:solidFill>
              </a:rPr>
              <a:t> while</a:t>
            </a:r>
            <a:r>
              <a:rPr lang="en-US" altLang="ko-KR" dirty="0"/>
              <a:t> (</a:t>
            </a:r>
            <a:r>
              <a:rPr lang="ko-KR" altLang="en-US" dirty="0"/>
              <a:t>조건</a:t>
            </a: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9109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12000"/>
          </a:xfrm>
          <a:ln w="127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([</a:t>
            </a:r>
            <a:r>
              <a:rPr lang="ko-KR" altLang="en-US" dirty="0"/>
              <a:t>초기화식</a:t>
            </a:r>
            <a:r>
              <a:rPr lang="en-US" altLang="ko-KR" dirty="0"/>
              <a:t>]; </a:t>
            </a:r>
            <a:r>
              <a:rPr lang="en-US" altLang="ko-KR"/>
              <a:t>[</a:t>
            </a:r>
            <a:r>
              <a:rPr lang="ko-KR" altLang="en-US"/>
              <a:t>조건식</a:t>
            </a:r>
            <a:r>
              <a:rPr lang="en-US" altLang="ko-KR"/>
              <a:t>]; </a:t>
            </a:r>
            <a:r>
              <a:rPr lang="en-US" altLang="ko-KR" dirty="0"/>
              <a:t>[</a:t>
            </a:r>
            <a:r>
              <a:rPr lang="ko-KR" altLang="en-US" dirty="0" err="1"/>
              <a:t>증감식</a:t>
            </a:r>
            <a:r>
              <a:rPr lang="en-US" altLang="ko-KR" dirty="0"/>
              <a:t>]) {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조건이 </a:t>
            </a:r>
            <a:r>
              <a:rPr lang="en-US" altLang="ko-KR" dirty="0">
                <a:solidFill>
                  <a:srgbClr val="00B050"/>
                </a:solidFill>
              </a:rPr>
              <a:t>true</a:t>
            </a:r>
            <a:r>
              <a:rPr lang="ko-KR" altLang="en-US" dirty="0">
                <a:solidFill>
                  <a:srgbClr val="00B050"/>
                </a:solidFill>
              </a:rPr>
              <a:t>일 경우 반복할 내용</a:t>
            </a:r>
            <a:endParaRPr lang="en-US" altLang="ko-KR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927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1F8EC-017F-45EF-A4F3-B52B4762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ko-KR" altLang="en-US" sz="3850" dirty="0"/>
              <a:t>기타 </a:t>
            </a:r>
            <a:r>
              <a:rPr lang="ko-KR" altLang="en-US" sz="3850" dirty="0" err="1"/>
              <a:t>제어문</a:t>
            </a:r>
            <a:endParaRPr lang="ko-KR" altLang="en-US" sz="385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62A79-8FF8-41BC-8E46-249A842A4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ko-KR" altLang="en-US" sz="2100" dirty="0"/>
              <a:t>제어문을 조작하기 위한 키워드</a:t>
            </a:r>
            <a:endParaRPr lang="en-US" altLang="ko-KR" sz="2100" dirty="0"/>
          </a:p>
          <a:p>
            <a:r>
              <a:rPr lang="en-US" altLang="ko-KR" sz="2100" dirty="0"/>
              <a:t>break: </a:t>
            </a:r>
            <a:r>
              <a:rPr lang="ko-KR" altLang="en-US" sz="2100" dirty="0"/>
              <a:t>제어문의 진행을 멈춤</a:t>
            </a:r>
            <a:endParaRPr lang="en-US" altLang="ko-KR" sz="2100" dirty="0"/>
          </a:p>
          <a:p>
            <a:r>
              <a:rPr lang="en-US" altLang="ko-KR" sz="2100" dirty="0"/>
              <a:t>continue: </a:t>
            </a:r>
            <a:r>
              <a:rPr lang="ko-KR" altLang="en-US" sz="2100" dirty="0"/>
              <a:t>이번 반복을 건너뜀</a:t>
            </a:r>
            <a:endParaRPr lang="en-US" altLang="ko-KR" sz="2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로봇">
            <a:extLst>
              <a:ext uri="{FF2B5EF4-FFF2-40B4-BE49-F238E27FC236}">
                <a16:creationId xmlns:a16="http://schemas.microsoft.com/office/drawing/2014/main" id="{5D45C7CF-F938-47D6-8780-C7FF4D302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4964" y="2865141"/>
            <a:ext cx="1143055" cy="1143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295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1F8EC-017F-45EF-A4F3-B52B4762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ko-KR" altLang="en-US" sz="3850" dirty="0" err="1"/>
              <a:t>제어문</a:t>
            </a:r>
            <a:endParaRPr lang="ko-KR" altLang="en-US" sz="385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62A79-8FF8-41BC-8E46-249A842A4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ko-KR" altLang="en-US" sz="2100" dirty="0"/>
              <a:t>코드의 실행 순서를 조작하는 문장</a:t>
            </a:r>
            <a:endParaRPr lang="en-US" altLang="ko-KR" sz="2100" dirty="0"/>
          </a:p>
          <a:p>
            <a:r>
              <a:rPr lang="ko-KR" altLang="en-US" sz="2100" dirty="0" err="1"/>
              <a:t>조건문</a:t>
            </a:r>
            <a:r>
              <a:rPr lang="en-US" altLang="ko-KR" sz="2100" dirty="0"/>
              <a:t>(if, switch), </a:t>
            </a:r>
            <a:r>
              <a:rPr lang="ko-KR" altLang="en-US" sz="2100" dirty="0" err="1"/>
              <a:t>반복문</a:t>
            </a:r>
            <a:r>
              <a:rPr lang="en-US" altLang="ko-KR" sz="2100" dirty="0"/>
              <a:t>(while, for)</a:t>
            </a:r>
            <a:endParaRPr lang="ko-KR" altLang="en-US" sz="2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원격 제어식">
            <a:extLst>
              <a:ext uri="{FF2B5EF4-FFF2-40B4-BE49-F238E27FC236}">
                <a16:creationId xmlns:a16="http://schemas.microsoft.com/office/drawing/2014/main" id="{5D45C7CF-F938-47D6-8780-C7FF4D302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4964" y="2865141"/>
            <a:ext cx="1143055" cy="1143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55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1F8EC-017F-45EF-A4F3-B52B4762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ko-KR" altLang="en-US" sz="3850" dirty="0" err="1"/>
              <a:t>조건문</a:t>
            </a:r>
            <a:endParaRPr lang="ko-KR" altLang="en-US" sz="385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62A79-8FF8-41BC-8E46-249A842A4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ko-KR" altLang="en-US" sz="2100" dirty="0" err="1"/>
              <a:t>조건값에</a:t>
            </a:r>
            <a:r>
              <a:rPr lang="ko-KR" altLang="en-US" sz="2100" dirty="0"/>
              <a:t> 따라 결과를 선택적으로 실행하는 문장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판단 차트">
            <a:extLst>
              <a:ext uri="{FF2B5EF4-FFF2-40B4-BE49-F238E27FC236}">
                <a16:creationId xmlns:a16="http://schemas.microsoft.com/office/drawing/2014/main" id="{5D45C7CF-F938-47D6-8780-C7FF4D302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4964" y="2865141"/>
            <a:ext cx="1143055" cy="1143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55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12000"/>
          </a:xfrm>
          <a:ln w="127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(</a:t>
            </a:r>
            <a:r>
              <a:rPr lang="ko-KR" altLang="en-US" dirty="0"/>
              <a:t>조건</a:t>
            </a:r>
            <a:r>
              <a:rPr lang="en-US" altLang="ko-KR" dirty="0"/>
              <a:t>) {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조건이 </a:t>
            </a:r>
            <a:r>
              <a:rPr lang="en-US" altLang="ko-KR" dirty="0">
                <a:solidFill>
                  <a:srgbClr val="00B050"/>
                </a:solidFill>
              </a:rPr>
              <a:t>true</a:t>
            </a:r>
            <a:r>
              <a:rPr lang="ko-KR" altLang="en-US" dirty="0">
                <a:solidFill>
                  <a:srgbClr val="00B050"/>
                </a:solidFill>
              </a:rPr>
              <a:t>일 경우 실행할 내용</a:t>
            </a:r>
            <a:endParaRPr lang="en-US" altLang="ko-KR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else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520000"/>
          </a:xfrm>
          <a:ln w="127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(</a:t>
            </a:r>
            <a:r>
              <a:rPr lang="ko-KR" altLang="en-US" dirty="0"/>
              <a:t>조건</a:t>
            </a:r>
            <a:r>
              <a:rPr lang="en-US" altLang="ko-KR" dirty="0"/>
              <a:t>) {</a:t>
            </a:r>
          </a:p>
          <a:p>
            <a:pPr>
              <a:buNone/>
            </a:pPr>
            <a:r>
              <a:rPr lang="en-US" altLang="ko-KR" dirty="0">
                <a:solidFill>
                  <a:srgbClr val="00B050"/>
                </a:solidFill>
              </a:rPr>
              <a:t>	// </a:t>
            </a:r>
            <a:r>
              <a:rPr lang="ko-KR" altLang="en-US" dirty="0">
                <a:solidFill>
                  <a:srgbClr val="00B050"/>
                </a:solidFill>
              </a:rPr>
              <a:t>조건이 </a:t>
            </a:r>
            <a:r>
              <a:rPr lang="en-US" altLang="ko-KR" dirty="0">
                <a:solidFill>
                  <a:srgbClr val="00B050"/>
                </a:solidFill>
              </a:rPr>
              <a:t>true</a:t>
            </a:r>
            <a:r>
              <a:rPr lang="ko-KR" altLang="en-US" dirty="0">
                <a:solidFill>
                  <a:srgbClr val="00B050"/>
                </a:solidFill>
              </a:rPr>
              <a:t>일 경우 실행할 내용</a:t>
            </a:r>
            <a:endParaRPr lang="en-US" altLang="ko-KR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dirty="0"/>
              <a:t>} </a:t>
            </a:r>
            <a:r>
              <a:rPr lang="en-US" altLang="ko-KR" dirty="0">
                <a:solidFill>
                  <a:srgbClr val="0070C0"/>
                </a:solidFill>
              </a:rPr>
              <a:t>else</a:t>
            </a:r>
            <a:r>
              <a:rPr lang="en-US" altLang="ko-KR" dirty="0"/>
              <a:t> {</a:t>
            </a:r>
          </a:p>
          <a:p>
            <a:pPr>
              <a:buNone/>
            </a:pPr>
            <a:r>
              <a:rPr lang="en-US" altLang="ko-KR" dirty="0">
                <a:solidFill>
                  <a:srgbClr val="00B050"/>
                </a:solidFill>
              </a:rPr>
              <a:t>	// </a:t>
            </a:r>
            <a:r>
              <a:rPr lang="ko-KR" altLang="en-US" dirty="0">
                <a:solidFill>
                  <a:srgbClr val="00B050"/>
                </a:solidFill>
              </a:rPr>
              <a:t>조건이 </a:t>
            </a:r>
            <a:r>
              <a:rPr lang="en-US" altLang="ko-KR" dirty="0">
                <a:solidFill>
                  <a:srgbClr val="00B050"/>
                </a:solidFill>
              </a:rPr>
              <a:t>false</a:t>
            </a:r>
            <a:r>
              <a:rPr lang="ko-KR" altLang="en-US" dirty="0">
                <a:solidFill>
                  <a:srgbClr val="00B050"/>
                </a:solidFill>
              </a:rPr>
              <a:t>일 경우 실행할 내용</a:t>
            </a:r>
            <a:endParaRPr lang="en-US" altLang="ko-KR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else 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564000"/>
          </a:xfrm>
          <a:ln w="127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(</a:t>
            </a:r>
            <a:r>
              <a:rPr lang="ko-KR" altLang="en-US" dirty="0"/>
              <a:t>조건</a:t>
            </a:r>
            <a:r>
              <a:rPr lang="en-US" altLang="ko-KR" dirty="0"/>
              <a:t>1) {</a:t>
            </a:r>
          </a:p>
          <a:p>
            <a:pPr>
              <a:buNone/>
            </a:pPr>
            <a:r>
              <a:rPr lang="en-US" altLang="ko-KR" dirty="0">
                <a:solidFill>
                  <a:srgbClr val="00B050"/>
                </a:solidFill>
              </a:rPr>
              <a:t>	// </a:t>
            </a:r>
            <a:r>
              <a:rPr lang="ko-KR" altLang="en-US" dirty="0">
                <a:solidFill>
                  <a:srgbClr val="00B050"/>
                </a:solidFill>
              </a:rPr>
              <a:t>조건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>
                <a:solidFill>
                  <a:srgbClr val="00B050"/>
                </a:solidFill>
              </a:rPr>
              <a:t>이 </a:t>
            </a:r>
            <a:r>
              <a:rPr lang="en-US" altLang="ko-KR" dirty="0">
                <a:solidFill>
                  <a:srgbClr val="00B050"/>
                </a:solidFill>
              </a:rPr>
              <a:t>true</a:t>
            </a:r>
            <a:r>
              <a:rPr lang="ko-KR" altLang="en-US" dirty="0">
                <a:solidFill>
                  <a:srgbClr val="00B050"/>
                </a:solidFill>
              </a:rPr>
              <a:t>일 경우 실행할 내용</a:t>
            </a:r>
            <a:endParaRPr lang="en-US" altLang="ko-KR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dirty="0"/>
              <a:t>} </a:t>
            </a:r>
            <a:r>
              <a:rPr lang="en-US" altLang="ko-KR" dirty="0">
                <a:solidFill>
                  <a:srgbClr val="0070C0"/>
                </a:solidFill>
              </a:rPr>
              <a:t>else if</a:t>
            </a:r>
            <a:r>
              <a:rPr lang="en-US" altLang="ko-KR" dirty="0"/>
              <a:t> (</a:t>
            </a:r>
            <a:r>
              <a:rPr lang="ko-KR" altLang="en-US" dirty="0"/>
              <a:t>조건</a:t>
            </a:r>
            <a:r>
              <a:rPr lang="en-US" altLang="ko-KR" dirty="0"/>
              <a:t>2) {</a:t>
            </a:r>
          </a:p>
          <a:p>
            <a:pPr>
              <a:buNone/>
            </a:pPr>
            <a:r>
              <a:rPr lang="en-US" altLang="ko-KR" dirty="0">
                <a:solidFill>
                  <a:srgbClr val="00B050"/>
                </a:solidFill>
              </a:rPr>
              <a:t>	// </a:t>
            </a:r>
            <a:r>
              <a:rPr lang="ko-KR" altLang="en-US" dirty="0">
                <a:solidFill>
                  <a:srgbClr val="00B050"/>
                </a:solidFill>
              </a:rPr>
              <a:t>조건</a:t>
            </a:r>
            <a:r>
              <a:rPr lang="en-US" altLang="ko-KR" dirty="0">
                <a:solidFill>
                  <a:srgbClr val="00B050"/>
                </a:solidFill>
              </a:rPr>
              <a:t>2</a:t>
            </a:r>
            <a:r>
              <a:rPr lang="ko-KR" altLang="en-US" dirty="0">
                <a:solidFill>
                  <a:srgbClr val="00B050"/>
                </a:solidFill>
              </a:rPr>
              <a:t>가 </a:t>
            </a:r>
            <a:r>
              <a:rPr lang="en-US" altLang="ko-KR" dirty="0">
                <a:solidFill>
                  <a:srgbClr val="00B050"/>
                </a:solidFill>
              </a:rPr>
              <a:t>true</a:t>
            </a:r>
            <a:r>
              <a:rPr lang="ko-KR" altLang="en-US" dirty="0">
                <a:solidFill>
                  <a:srgbClr val="00B050"/>
                </a:solidFill>
              </a:rPr>
              <a:t>일 경우 실행할 내용</a:t>
            </a:r>
            <a:endParaRPr lang="en-US" altLang="ko-KR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dirty="0"/>
              <a:t>} </a:t>
            </a:r>
            <a:r>
              <a:rPr lang="en-US" altLang="ko-KR" dirty="0">
                <a:solidFill>
                  <a:srgbClr val="0070C0"/>
                </a:solidFill>
              </a:rPr>
              <a:t>else</a:t>
            </a:r>
            <a:r>
              <a:rPr lang="en-US" altLang="ko-KR" dirty="0"/>
              <a:t> {</a:t>
            </a:r>
          </a:p>
          <a:p>
            <a:pPr>
              <a:buNone/>
            </a:pPr>
            <a:r>
              <a:rPr lang="en-US" altLang="ko-KR" dirty="0">
                <a:solidFill>
                  <a:srgbClr val="00B050"/>
                </a:solidFill>
              </a:rPr>
              <a:t>	// </a:t>
            </a:r>
            <a:r>
              <a:rPr lang="ko-KR" altLang="en-US" dirty="0">
                <a:solidFill>
                  <a:srgbClr val="00B050"/>
                </a:solidFill>
              </a:rPr>
              <a:t>모든 조건이 </a:t>
            </a:r>
            <a:r>
              <a:rPr lang="en-US" altLang="ko-KR" dirty="0">
                <a:solidFill>
                  <a:srgbClr val="00B050"/>
                </a:solidFill>
              </a:rPr>
              <a:t>false</a:t>
            </a:r>
            <a:r>
              <a:rPr lang="ko-KR" altLang="en-US" dirty="0">
                <a:solidFill>
                  <a:srgbClr val="00B050"/>
                </a:solidFill>
              </a:rPr>
              <a:t>일 경우 실행할 내용</a:t>
            </a:r>
            <a:endParaRPr lang="en-US" altLang="ko-KR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~ case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564000"/>
          </a:xfrm>
          <a:ln w="127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0070C0"/>
                </a:solidFill>
              </a:rPr>
              <a:t>switch</a:t>
            </a:r>
            <a:r>
              <a:rPr lang="en-US" altLang="ko-KR" dirty="0"/>
              <a:t> (</a:t>
            </a:r>
            <a:r>
              <a:rPr lang="ko-KR" altLang="en-US" dirty="0"/>
              <a:t>변수</a:t>
            </a:r>
            <a:r>
              <a:rPr lang="en-US" altLang="ko-KR" dirty="0"/>
              <a:t>) {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70C0"/>
                </a:solidFill>
              </a:rPr>
              <a:t>case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:</a:t>
            </a:r>
          </a:p>
          <a:p>
            <a:pPr>
              <a:buNone/>
            </a:pPr>
            <a:r>
              <a:rPr lang="en-US" altLang="ko-KR" dirty="0">
                <a:solidFill>
                  <a:srgbClr val="00B050"/>
                </a:solidFill>
              </a:rPr>
              <a:t>		// </a:t>
            </a:r>
            <a:r>
              <a:rPr lang="ko-KR" altLang="en-US" dirty="0">
                <a:solidFill>
                  <a:srgbClr val="00B050"/>
                </a:solidFill>
              </a:rPr>
              <a:t>변수가 값과 일치할 경우 실행할 내용</a:t>
            </a:r>
            <a:endParaRPr lang="en-US" altLang="ko-KR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rgbClr val="0070C0"/>
                </a:solidFill>
              </a:rPr>
              <a:t>break</a:t>
            </a:r>
            <a:r>
              <a:rPr lang="en-US" altLang="ko-KR" dirty="0"/>
              <a:t>;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70C0"/>
                </a:solidFill>
              </a:rPr>
              <a:t>default:</a:t>
            </a:r>
          </a:p>
          <a:p>
            <a:pPr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일치하는 값이 없을 경우 실행할 내용</a:t>
            </a:r>
            <a:endParaRPr lang="en-US" altLang="ko-KR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1F8EC-017F-45EF-A4F3-B52B4762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ko-KR" altLang="en-US" sz="3850" dirty="0" err="1"/>
              <a:t>반복문</a:t>
            </a:r>
            <a:endParaRPr lang="ko-KR" altLang="en-US" sz="385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62A79-8FF8-41BC-8E46-249A842A4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ko-KR" altLang="en-US" sz="2100" dirty="0"/>
              <a:t>정해진 횟수에 따라 반복하는 문장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반복">
            <a:extLst>
              <a:ext uri="{FF2B5EF4-FFF2-40B4-BE49-F238E27FC236}">
                <a16:creationId xmlns:a16="http://schemas.microsoft.com/office/drawing/2014/main" id="{5D45C7CF-F938-47D6-8780-C7FF4D302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4964" y="2865141"/>
            <a:ext cx="1143055" cy="1143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833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12000"/>
          </a:xfrm>
          <a:ln w="127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0070C0"/>
                </a:solidFill>
              </a:rPr>
              <a:t>while</a:t>
            </a:r>
            <a:r>
              <a:rPr lang="en-US" altLang="ko-KR" dirty="0"/>
              <a:t> (</a:t>
            </a:r>
            <a:r>
              <a:rPr lang="ko-KR" altLang="en-US" dirty="0"/>
              <a:t>조건</a:t>
            </a:r>
            <a:r>
              <a:rPr lang="en-US" altLang="ko-KR" dirty="0"/>
              <a:t>) {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조건이 </a:t>
            </a:r>
            <a:r>
              <a:rPr lang="en-US" altLang="ko-KR" dirty="0">
                <a:solidFill>
                  <a:srgbClr val="00B050"/>
                </a:solidFill>
              </a:rPr>
              <a:t>true</a:t>
            </a:r>
            <a:r>
              <a:rPr lang="ko-KR" altLang="en-US" dirty="0">
                <a:solidFill>
                  <a:srgbClr val="00B050"/>
                </a:solidFill>
              </a:rPr>
              <a:t>일 경우 반복할 내용</a:t>
            </a:r>
            <a:endParaRPr lang="en-US" altLang="ko-KR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645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237</Words>
  <Application>Microsoft Office PowerPoint</Application>
  <PresentationFormat>화면 슬라이드 쇼(4:3)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JAVA Basic</vt:lpstr>
      <vt:lpstr>제어문</vt:lpstr>
      <vt:lpstr>조건문</vt:lpstr>
      <vt:lpstr>if</vt:lpstr>
      <vt:lpstr>if ~ else</vt:lpstr>
      <vt:lpstr>if ~ else if</vt:lpstr>
      <vt:lpstr>switch ~ case</vt:lpstr>
      <vt:lpstr>반복문</vt:lpstr>
      <vt:lpstr>while</vt:lpstr>
      <vt:lpstr>do ~ while</vt:lpstr>
      <vt:lpstr>for</vt:lpstr>
      <vt:lpstr>기타 제어문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</dc:title>
  <dc:creator>정 병준</dc:creator>
  <cp:lastModifiedBy>정 병준</cp:lastModifiedBy>
  <cp:revision>59</cp:revision>
  <dcterms:created xsi:type="dcterms:W3CDTF">2019-10-07T10:18:17Z</dcterms:created>
  <dcterms:modified xsi:type="dcterms:W3CDTF">2020-01-23T06:30:59Z</dcterms:modified>
</cp:coreProperties>
</file>