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2" r:id="rId4"/>
    <p:sldId id="290" r:id="rId5"/>
    <p:sldId id="293" r:id="rId6"/>
    <p:sldId id="288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병준" initials="정병" lastIdx="1" clrIdx="0">
    <p:extLst>
      <p:ext uri="{19B8F6BF-5375-455C-9EA6-DF929625EA0E}">
        <p15:presenceInfo xmlns:p15="http://schemas.microsoft.com/office/powerpoint/2012/main" userId="정 병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JAVA Basic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 dirty="0"/>
              <a:t>06 </a:t>
            </a:r>
            <a:r>
              <a:rPr lang="ko-KR" altLang="en-US" sz="1700" dirty="0"/>
              <a:t>문자열과 입출력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29D0-9215-4CB1-A75A-46C92D2D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</a:t>
            </a:r>
            <a:r>
              <a:rPr lang="ko-KR" altLang="en-US" b="1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07A9-2ABC-4350-AF73-1F015C2D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문자열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문장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을 나타내는 참조 자료형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키워드를 이용하거나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FF"/>
                </a:solidFill>
              </a:rPr>
              <a:t>""</a:t>
            </a:r>
            <a:r>
              <a:rPr lang="ko-KR" altLang="en-US" dirty="0"/>
              <a:t>를 이용해서 표현</a:t>
            </a:r>
            <a:endParaRPr lang="en-US" altLang="ko-KR" dirty="0"/>
          </a:p>
          <a:p>
            <a:r>
              <a:rPr lang="en-US" altLang="ko-KR" dirty="0">
                <a:solidFill>
                  <a:srgbClr val="FF00FF"/>
                </a:solidFill>
              </a:rPr>
              <a:t>""</a:t>
            </a:r>
            <a:r>
              <a:rPr lang="ko-KR" altLang="en-US" dirty="0"/>
              <a:t>를 이용해서 </a:t>
            </a:r>
            <a:r>
              <a:rPr lang="en-US" altLang="ko-KR" dirty="0"/>
              <a:t>String </a:t>
            </a:r>
            <a:r>
              <a:rPr lang="ko-KR" altLang="en-US" dirty="0"/>
              <a:t>값을 생성할 때</a:t>
            </a:r>
            <a:r>
              <a:rPr lang="en-US" altLang="ko-KR" dirty="0"/>
              <a:t>, </a:t>
            </a:r>
            <a:r>
              <a:rPr lang="ko-KR" altLang="en-US" dirty="0"/>
              <a:t>전에 이미 같은 값의 문자열을 생성했을 경우</a:t>
            </a:r>
            <a:r>
              <a:rPr lang="en-US" altLang="ko-KR" dirty="0"/>
              <a:t>,</a:t>
            </a:r>
            <a:r>
              <a:rPr lang="ko-KR" altLang="en-US" dirty="0"/>
              <a:t> 데이터를 새로 생성하지 않고 기존의 값을 가리킴</a:t>
            </a:r>
            <a:endParaRPr lang="en-US" altLang="ko-KR" dirty="0"/>
          </a:p>
          <a:p>
            <a:r>
              <a:rPr lang="en-US" altLang="ko-KR" dirty="0"/>
              <a:t>equals()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  <a:r>
              <a:rPr lang="ko-KR" altLang="en-US" dirty="0"/>
              <a:t> 문자열의 값을 비교</a:t>
            </a:r>
            <a:endParaRPr lang="en-US" altLang="ko-KR" dirty="0"/>
          </a:p>
          <a:p>
            <a:r>
              <a:rPr lang="en-US" altLang="ko-KR" dirty="0"/>
              <a:t>length()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  <a:r>
              <a:rPr lang="ko-KR" altLang="en-US" dirty="0"/>
              <a:t> 문자열의 길이를 반환</a:t>
            </a:r>
          </a:p>
        </p:txBody>
      </p:sp>
    </p:spTree>
    <p:extLst>
      <p:ext uri="{BB962C8B-B14F-4D97-AF65-F5344CB8AC3E}">
        <p14:creationId xmlns:p14="http://schemas.microsoft.com/office/powerpoint/2010/main" val="28078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29D0-9215-4CB1-A75A-46C92D2D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  <a:r>
              <a:rPr lang="en-US" altLang="ko-KR" b="1" dirty="0"/>
              <a:t> </a:t>
            </a:r>
            <a:r>
              <a:rPr lang="ko-KR" altLang="en-US" b="1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07A9-2ABC-4350-AF73-1F015C2D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실제 데이터를 메모리의 </a:t>
            </a:r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영역에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이 공간의 위치 값인 </a:t>
            </a:r>
            <a:r>
              <a:rPr lang="ko-KR" altLang="en-US" b="1" dirty="0">
                <a:solidFill>
                  <a:srgbClr val="0070C0"/>
                </a:solidFill>
              </a:rPr>
              <a:t>주소를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스택 영역에 저장</a:t>
            </a:r>
            <a:r>
              <a:rPr lang="en-US" altLang="ko-KR" dirty="0"/>
              <a:t>(=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하는 형태의 자료형</a:t>
            </a:r>
            <a:endParaRPr lang="en-US" altLang="ko-KR" dirty="0"/>
          </a:p>
          <a:p>
            <a:r>
              <a:rPr lang="en-US" altLang="ko-KR" dirty="0"/>
              <a:t>String,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객체 등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==, !=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  <a:r>
              <a:rPr lang="ko-KR" altLang="en-US" dirty="0"/>
              <a:t> 사용 시 </a:t>
            </a:r>
            <a:r>
              <a:rPr lang="ko-KR" altLang="en-US" dirty="0">
                <a:solidFill>
                  <a:srgbClr val="FF0000"/>
                </a:solidFill>
              </a:rPr>
              <a:t>스택 영역의 주소</a:t>
            </a:r>
            <a:r>
              <a:rPr lang="ko-KR" altLang="en-US" dirty="0"/>
              <a:t>를 비교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equals() </a:t>
            </a:r>
            <a:r>
              <a:rPr lang="ko-KR" altLang="en-US" dirty="0">
                <a:solidFill>
                  <a:srgbClr val="00B050"/>
                </a:solidFill>
              </a:rPr>
              <a:t>메서드</a:t>
            </a:r>
            <a:r>
              <a:rPr lang="ko-KR" altLang="en-US" dirty="0"/>
              <a:t> 사용 시 </a:t>
            </a:r>
            <a:r>
              <a:rPr lang="ko-KR" altLang="en-US" dirty="0" err="1">
                <a:solidFill>
                  <a:srgbClr val="00B050"/>
                </a:solidFill>
              </a:rPr>
              <a:t>힙</a:t>
            </a:r>
            <a:r>
              <a:rPr lang="ko-KR" altLang="en-US" dirty="0">
                <a:solidFill>
                  <a:srgbClr val="00B050"/>
                </a:solidFill>
              </a:rPr>
              <a:t> 영역의 값</a:t>
            </a:r>
            <a:r>
              <a:rPr lang="ko-KR" altLang="en-US" dirty="0"/>
              <a:t>을 비교</a:t>
            </a:r>
            <a:endParaRPr lang="en-US" altLang="ko-KR" dirty="0"/>
          </a:p>
          <a:p>
            <a:r>
              <a:rPr lang="ko-KR" altLang="en-US" dirty="0"/>
              <a:t>가리키는 값이 없는 스택 영역의 데이터는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endParaRPr lang="en-US" altLang="ko-KR" dirty="0"/>
          </a:p>
          <a:p>
            <a:r>
              <a:rPr lang="ko-KR" altLang="en-US" dirty="0"/>
              <a:t>참조되지 않는 </a:t>
            </a:r>
            <a:r>
              <a:rPr lang="ko-KR" altLang="en-US" dirty="0" err="1"/>
              <a:t>힙</a:t>
            </a:r>
            <a:r>
              <a:rPr lang="ko-KR" altLang="en-US" dirty="0"/>
              <a:t> 영역의 데이터는 </a:t>
            </a:r>
            <a:r>
              <a:rPr lang="ko-KR" altLang="en-US" dirty="0">
                <a:solidFill>
                  <a:srgbClr val="00B050"/>
                </a:solidFill>
              </a:rPr>
              <a:t>자동 제거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25106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Escape Sequence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동작 혹은 데이터를 나타내는 </a:t>
            </a:r>
            <a:r>
              <a:rPr lang="ko-KR" altLang="en-US" b="1" dirty="0">
                <a:solidFill>
                  <a:srgbClr val="0070C0"/>
                </a:solidFill>
              </a:rPr>
              <a:t>특수 문자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A2B270-5875-4D6A-B8AA-11D95386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43501"/>
              </p:ext>
            </p:extLst>
          </p:nvPr>
        </p:nvGraphicFramePr>
        <p:xfrm>
          <a:off x="628650" y="2581200"/>
          <a:ext cx="78876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0400">
                  <a:extLst>
                    <a:ext uri="{9D8B030D-6E8A-4147-A177-3AD203B41FA5}">
                      <a16:colId xmlns:a16="http://schemas.microsoft.com/office/drawing/2014/main" val="2854114648"/>
                    </a:ext>
                  </a:extLst>
                </a:gridCol>
                <a:gridCol w="4507200">
                  <a:extLst>
                    <a:ext uri="{9D8B030D-6E8A-4147-A177-3AD203B41FA5}">
                      <a16:colId xmlns:a16="http://schemas.microsoft.com/office/drawing/2014/main" val="329405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9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new line, </a:t>
                      </a:r>
                      <a:r>
                        <a:rPr lang="ko-KR" altLang="en-US" dirty="0" err="1"/>
                        <a:t>개행</a:t>
                      </a:r>
                      <a:r>
                        <a:rPr lang="ko-KR" altLang="en-US" dirty="0"/>
                        <a:t>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 줄 띄우기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3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7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\", \'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작은 따옴표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2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\u0000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유니코드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3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백슬래시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Scanner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입력 기능</a:t>
            </a:r>
            <a:r>
              <a:rPr lang="ko-KR" altLang="en-US" dirty="0"/>
              <a:t>을 담당하는 객체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DCD5EA-9473-447E-AA6E-5FDCB33EFD61}"/>
              </a:ext>
            </a:extLst>
          </p:cNvPr>
          <p:cNvSpPr txBox="1">
            <a:spLocks/>
          </p:cNvSpPr>
          <p:nvPr/>
        </p:nvSpPr>
        <p:spPr>
          <a:xfrm>
            <a:off x="628650" y="2581200"/>
            <a:ext cx="7886700" cy="356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java.util.</a:t>
            </a:r>
            <a:r>
              <a:rPr lang="en-US" altLang="ko-KR" dirty="0" err="1">
                <a:solidFill>
                  <a:srgbClr val="FF0000"/>
                </a:solidFill>
              </a:rPr>
              <a:t>Scanner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문서 맨 위에 작성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Scanner</a:t>
            </a:r>
            <a:r>
              <a:rPr lang="en-US" altLang="ko-KR" dirty="0"/>
              <a:t> </a:t>
            </a:r>
            <a:r>
              <a:rPr lang="en-US" altLang="ko-KR" dirty="0" err="1"/>
              <a:t>sc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Scanner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System</a:t>
            </a:r>
            <a:r>
              <a:rPr lang="en-US" altLang="ko-KR" dirty="0"/>
              <a:t>.in);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FF"/>
                </a:solidFill>
              </a:rPr>
              <a:t>int</a:t>
            </a:r>
            <a:r>
              <a:rPr lang="en-US" altLang="ko-KR" dirty="0"/>
              <a:t> num 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/>
              <a:t>sc.nextLine</a:t>
            </a:r>
            <a:r>
              <a:rPr lang="en-US" altLang="ko-KR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 str = </a:t>
            </a:r>
            <a:r>
              <a:rPr lang="en-US" altLang="ko-KR" dirty="0" err="1"/>
              <a:t>sc.nextLine</a:t>
            </a:r>
            <a:r>
              <a:rPr lang="en-US" altLang="ko-KR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System</a:t>
            </a:r>
            <a:r>
              <a:rPr lang="en-US" altLang="ko-KR" dirty="0" err="1"/>
              <a:t>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FF"/>
                </a:solidFill>
              </a:rPr>
              <a:t>"num: "</a:t>
            </a:r>
            <a:r>
              <a:rPr lang="en-US" altLang="ko-KR" dirty="0"/>
              <a:t> + num + </a:t>
            </a:r>
            <a:r>
              <a:rPr lang="en-US" altLang="ko-KR" dirty="0">
                <a:solidFill>
                  <a:srgbClr val="FF00FF"/>
                </a:solidFill>
              </a:rPr>
              <a:t>", str: "</a:t>
            </a:r>
            <a:r>
              <a:rPr lang="en-US" altLang="ko-KR" dirty="0"/>
              <a:t> + str);</a:t>
            </a:r>
          </a:p>
        </p:txBody>
      </p:sp>
    </p:spTree>
    <p:extLst>
      <p:ext uri="{BB962C8B-B14F-4D97-AF65-F5344CB8AC3E}">
        <p14:creationId xmlns:p14="http://schemas.microsoft.com/office/powerpoint/2010/main" val="266834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출력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print(): </a:t>
            </a:r>
            <a:r>
              <a:rPr lang="ko-KR" altLang="en-US" dirty="0"/>
              <a:t>기본적인 출력 메서드</a:t>
            </a:r>
            <a:endParaRPr lang="en-US" altLang="ko-KR" dirty="0"/>
          </a:p>
          <a:p>
            <a:r>
              <a:rPr lang="en-US" altLang="ko-KR" dirty="0" err="1"/>
              <a:t>println</a:t>
            </a:r>
            <a:r>
              <a:rPr lang="en-US" altLang="ko-KR" dirty="0"/>
              <a:t>(): </a:t>
            </a:r>
            <a:r>
              <a:rPr lang="ko-KR" altLang="en-US" dirty="0"/>
              <a:t>출력 </a:t>
            </a:r>
            <a:r>
              <a:rPr lang="en-US" altLang="ko-KR" dirty="0"/>
              <a:t>+ </a:t>
            </a:r>
            <a:r>
              <a:rPr lang="ko-KR" altLang="en-US" dirty="0" err="1"/>
              <a:t>개행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(): </a:t>
            </a:r>
            <a:r>
              <a:rPr lang="ko-KR" altLang="en-US" dirty="0"/>
              <a:t>형식 지정자</a:t>
            </a:r>
            <a:r>
              <a:rPr lang="en-US" altLang="ko-KR" dirty="0"/>
              <a:t>(</a:t>
            </a:r>
            <a:r>
              <a:rPr lang="ko-KR" altLang="en-US" dirty="0"/>
              <a:t>변환 문자</a:t>
            </a:r>
            <a:r>
              <a:rPr lang="en-US" altLang="ko-KR" dirty="0"/>
              <a:t>)</a:t>
            </a:r>
            <a:r>
              <a:rPr lang="ko-KR" altLang="en-US" dirty="0"/>
              <a:t>를 통한 출력 문자열 설정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2164B1-9C93-4922-989B-071B65CEA88A}"/>
              </a:ext>
            </a:extLst>
          </p:cNvPr>
          <p:cNvSpPr txBox="1">
            <a:spLocks/>
          </p:cNvSpPr>
          <p:nvPr/>
        </p:nvSpPr>
        <p:spPr>
          <a:xfrm>
            <a:off x="628650" y="39852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System</a:t>
            </a:r>
            <a:r>
              <a:rPr lang="en-US" altLang="ko-KR" dirty="0" err="1"/>
              <a:t>.out.print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ko-KR" altLang="en-US" dirty="0">
                <a:solidFill>
                  <a:srgbClr val="FF00FF"/>
                </a:solidFill>
              </a:rPr>
              <a:t>출력할 문자열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en-US" altLang="ko-KR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System</a:t>
            </a:r>
            <a:r>
              <a:rPr lang="en-US" altLang="ko-KR" dirty="0" err="1"/>
              <a:t>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ko-KR" altLang="en-US" dirty="0">
                <a:solidFill>
                  <a:srgbClr val="FF00FF"/>
                </a:solidFill>
              </a:rPr>
              <a:t>출력할 문자열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en-US" altLang="ko-KR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System</a:t>
            </a:r>
            <a:r>
              <a:rPr lang="en-US" altLang="ko-KR" dirty="0" err="1"/>
              <a:t>.out.printf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ko-KR" altLang="en-US" dirty="0">
                <a:solidFill>
                  <a:srgbClr val="FF00FF"/>
                </a:solidFill>
              </a:rPr>
              <a:t>형식 지정자</a:t>
            </a:r>
            <a:r>
              <a:rPr lang="en-US" altLang="ko-KR" dirty="0">
                <a:solidFill>
                  <a:srgbClr val="FF00FF"/>
                </a:solidFill>
              </a:rPr>
              <a:t>"</a:t>
            </a:r>
            <a:r>
              <a:rPr lang="en-US" altLang="ko-KR" dirty="0"/>
              <a:t>, </a:t>
            </a:r>
            <a:r>
              <a:rPr lang="en-US" altLang="ko-KR" i="1" dirty="0">
                <a:solidFill>
                  <a:srgbClr val="7030A0"/>
                </a:solidFill>
              </a:rPr>
              <a:t>&lt;</a:t>
            </a:r>
            <a:r>
              <a:rPr lang="ko-KR" altLang="en-US" i="1" dirty="0">
                <a:solidFill>
                  <a:srgbClr val="7030A0"/>
                </a:solidFill>
              </a:rPr>
              <a:t>출력할 값</a:t>
            </a:r>
            <a:r>
              <a:rPr lang="en-US" altLang="ko-KR" i="1" dirty="0">
                <a:solidFill>
                  <a:srgbClr val="7030A0"/>
                </a:solidFill>
              </a:rPr>
              <a:t>&gt;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35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 dirty="0"/>
              <a:t>형식 지정자</a:t>
            </a:r>
            <a:r>
              <a:rPr lang="en-US" altLang="ko-KR" b="1" dirty="0"/>
              <a:t>(</a:t>
            </a:r>
            <a:r>
              <a:rPr lang="ko-KR" altLang="en-US" b="1" dirty="0"/>
              <a:t>변환 문자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684441"/>
              </p:ext>
            </p:extLst>
          </p:nvPr>
        </p:nvGraphicFramePr>
        <p:xfrm>
          <a:off x="628650" y="1825625"/>
          <a:ext cx="788760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0400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4507200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%x, 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소수점 방식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%e, %E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 표기법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개행</a:t>
                      </a:r>
                      <a:r>
                        <a:rPr lang="ko-KR" altLang="en-US" dirty="0"/>
                        <a:t>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3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1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334</Words>
  <Application>Microsoft Office PowerPoint</Application>
  <PresentationFormat>화면 슬라이드 쇼(4:3)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JAVA Basic</vt:lpstr>
      <vt:lpstr>String 자료형</vt:lpstr>
      <vt:lpstr>참조 자료형</vt:lpstr>
      <vt:lpstr>Escape Sequence</vt:lpstr>
      <vt:lpstr>Scanner</vt:lpstr>
      <vt:lpstr>출력 메서드</vt:lpstr>
      <vt:lpstr>형식 지정자(변환 문자)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93</cp:revision>
  <dcterms:created xsi:type="dcterms:W3CDTF">2019-10-07T10:18:17Z</dcterms:created>
  <dcterms:modified xsi:type="dcterms:W3CDTF">2020-01-31T06:58:47Z</dcterms:modified>
</cp:coreProperties>
</file>