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3" r:id="rId6"/>
    <p:sldId id="262" r:id="rId7"/>
    <p:sldId id="270" r:id="rId8"/>
    <p:sldId id="264" r:id="rId9"/>
    <p:sldId id="272" r:id="rId10"/>
    <p:sldId id="266" r:id="rId11"/>
    <p:sldId id="27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53A87-4F34-484C-AE2C-DF7F270C01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402789-6529-49E2-92E8-804ED527CB1B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재사용하기 쉬운 코드</a:t>
          </a:r>
          <a:endParaRPr 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F5D9B6F7-569A-43B2-A9C5-978AB8848863}" type="parTrans" cxnId="{3A291B31-4B70-4C8A-B402-49318ADC5B20}">
      <dgm:prSet/>
      <dgm:spPr/>
      <dgm:t>
        <a:bodyPr/>
        <a:lstStyle/>
        <a:p>
          <a:endParaRPr lang="en-US"/>
        </a:p>
      </dgm:t>
    </dgm:pt>
    <dgm:pt modelId="{45E01F59-76B5-493A-9CDF-34376ABBE202}" type="sibTrans" cxnId="{3A291B31-4B70-4C8A-B402-49318ADC5B20}">
      <dgm:prSet/>
      <dgm:spPr/>
      <dgm:t>
        <a:bodyPr/>
        <a:lstStyle/>
        <a:p>
          <a:endParaRPr lang="en-US"/>
        </a:p>
      </dgm:t>
    </dgm:pt>
    <dgm:pt modelId="{CB68EC58-7ED4-4AB3-8C58-04578CD87CF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편리한 </a:t>
          </a:r>
          <a:r>
            <a:rPr 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유지보수</a:t>
          </a:r>
          <a:endParaRPr 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7CDAE392-ED3B-432D-A664-28A99C4E2E9D}" type="parTrans" cxnId="{80419807-93F0-4EB9-B8A5-DF1755D54151}">
      <dgm:prSet/>
      <dgm:spPr/>
      <dgm:t>
        <a:bodyPr/>
        <a:lstStyle/>
        <a:p>
          <a:endParaRPr lang="en-US"/>
        </a:p>
      </dgm:t>
    </dgm:pt>
    <dgm:pt modelId="{09220E98-6C5F-4D4A-993C-C856E6958C06}" type="sibTrans" cxnId="{80419807-93F0-4EB9-B8A5-DF1755D54151}">
      <dgm:prSet/>
      <dgm:spPr/>
      <dgm:t>
        <a:bodyPr/>
        <a:lstStyle/>
        <a:p>
          <a:endParaRPr lang="en-US"/>
        </a:p>
      </dgm:t>
    </dgm:pt>
    <dgm:pt modelId="{6B4C51F6-F786-4A63-9A03-343E684D3173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직관적</a:t>
          </a: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인 코드 구성</a:t>
          </a:r>
          <a:endParaRPr 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6DEEB008-0BA1-446E-B16D-E5F9652CF36F}" type="parTrans" cxnId="{D8B40828-4549-4E6A-8D25-427452FFA0BC}">
      <dgm:prSet/>
      <dgm:spPr/>
      <dgm:t>
        <a:bodyPr/>
        <a:lstStyle/>
        <a:p>
          <a:endParaRPr lang="en-US"/>
        </a:p>
      </dgm:t>
    </dgm:pt>
    <dgm:pt modelId="{CF9E6A02-0D27-49A8-A9D0-86F45D222384}" type="sibTrans" cxnId="{D8B40828-4549-4E6A-8D25-427452FFA0BC}">
      <dgm:prSet/>
      <dgm:spPr/>
      <dgm:t>
        <a:bodyPr/>
        <a:lstStyle/>
        <a:p>
          <a:endParaRPr lang="en-US"/>
        </a:p>
      </dgm:t>
    </dgm:pt>
    <dgm:pt modelId="{5D89986E-E38F-4872-B45D-8BA0C7EC33EB}" type="pres">
      <dgm:prSet presAssocID="{98253A87-4F34-484C-AE2C-DF7F270C0168}" presName="root" presStyleCnt="0">
        <dgm:presLayoutVars>
          <dgm:dir/>
          <dgm:resizeHandles val="exact"/>
        </dgm:presLayoutVars>
      </dgm:prSet>
      <dgm:spPr/>
    </dgm:pt>
    <dgm:pt modelId="{F966F9E0-C784-478C-B174-1BF61171E33A}" type="pres">
      <dgm:prSet presAssocID="{4A402789-6529-49E2-92E8-804ED527CB1B}" presName="compNode" presStyleCnt="0"/>
      <dgm:spPr/>
    </dgm:pt>
    <dgm:pt modelId="{693CF4EB-1570-471E-A773-6E09282E139B}" type="pres">
      <dgm:prSet presAssocID="{4A402789-6529-49E2-92E8-804ED527CB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재생 알림"/>
        </a:ext>
      </dgm:extLst>
    </dgm:pt>
    <dgm:pt modelId="{55D31900-87E3-4D28-8634-093209530BB0}" type="pres">
      <dgm:prSet presAssocID="{4A402789-6529-49E2-92E8-804ED527CB1B}" presName="spaceRect" presStyleCnt="0"/>
      <dgm:spPr/>
    </dgm:pt>
    <dgm:pt modelId="{33B4A57D-6AD6-44C4-8065-36665CA03CB2}" type="pres">
      <dgm:prSet presAssocID="{4A402789-6529-49E2-92E8-804ED527CB1B}" presName="textRect" presStyleLbl="revTx" presStyleIdx="0" presStyleCnt="3">
        <dgm:presLayoutVars>
          <dgm:chMax val="1"/>
          <dgm:chPref val="1"/>
        </dgm:presLayoutVars>
      </dgm:prSet>
      <dgm:spPr/>
    </dgm:pt>
    <dgm:pt modelId="{E72F6E2D-AEE0-4049-ADD1-814485EC40B3}" type="pres">
      <dgm:prSet presAssocID="{45E01F59-76B5-493A-9CDF-34376ABBE202}" presName="sibTrans" presStyleCnt="0"/>
      <dgm:spPr/>
    </dgm:pt>
    <dgm:pt modelId="{33AD9F00-0C75-4A96-ADDE-92D7E2C84F51}" type="pres">
      <dgm:prSet presAssocID="{CB68EC58-7ED4-4AB3-8C58-04578CD87CF8}" presName="compNode" presStyleCnt="0"/>
      <dgm:spPr/>
    </dgm:pt>
    <dgm:pt modelId="{F4AA5104-5025-4B1E-B72C-0420C2A6C326}" type="pres">
      <dgm:prSet presAssocID="{CB68EC58-7ED4-4AB3-8C58-04578CD87C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채광 도구"/>
        </a:ext>
      </dgm:extLst>
    </dgm:pt>
    <dgm:pt modelId="{9AFC651E-3DD0-4A48-AAC3-48BD555BD411}" type="pres">
      <dgm:prSet presAssocID="{CB68EC58-7ED4-4AB3-8C58-04578CD87CF8}" presName="spaceRect" presStyleCnt="0"/>
      <dgm:spPr/>
    </dgm:pt>
    <dgm:pt modelId="{4CACD1E2-DBFF-4BC6-BC3B-9B3F559191A5}" type="pres">
      <dgm:prSet presAssocID="{CB68EC58-7ED4-4AB3-8C58-04578CD87CF8}" presName="textRect" presStyleLbl="revTx" presStyleIdx="1" presStyleCnt="3">
        <dgm:presLayoutVars>
          <dgm:chMax val="1"/>
          <dgm:chPref val="1"/>
        </dgm:presLayoutVars>
      </dgm:prSet>
      <dgm:spPr/>
    </dgm:pt>
    <dgm:pt modelId="{BD333B98-9400-4215-B695-1FBBD3014D41}" type="pres">
      <dgm:prSet presAssocID="{09220E98-6C5F-4D4A-993C-C856E6958C06}" presName="sibTrans" presStyleCnt="0"/>
      <dgm:spPr/>
    </dgm:pt>
    <dgm:pt modelId="{E6AF7608-5D84-4450-A916-59BF212042D0}" type="pres">
      <dgm:prSet presAssocID="{6B4C51F6-F786-4A63-9A03-343E684D3173}" presName="compNode" presStyleCnt="0"/>
      <dgm:spPr/>
    </dgm:pt>
    <dgm:pt modelId="{9752A068-13A2-487D-9668-99886E13F7D4}" type="pres">
      <dgm:prSet presAssocID="{6B4C51F6-F786-4A63-9A03-343E684D31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과녁"/>
        </a:ext>
      </dgm:extLst>
    </dgm:pt>
    <dgm:pt modelId="{25F013C3-CAF3-4EB5-A36D-06EA49ED9EAA}" type="pres">
      <dgm:prSet presAssocID="{6B4C51F6-F786-4A63-9A03-343E684D3173}" presName="spaceRect" presStyleCnt="0"/>
      <dgm:spPr/>
    </dgm:pt>
    <dgm:pt modelId="{354BF4C3-E9FB-4284-9273-594C209CB5F3}" type="pres">
      <dgm:prSet presAssocID="{6B4C51F6-F786-4A63-9A03-343E684D31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419807-93F0-4EB9-B8A5-DF1755D54151}" srcId="{98253A87-4F34-484C-AE2C-DF7F270C0168}" destId="{CB68EC58-7ED4-4AB3-8C58-04578CD87CF8}" srcOrd="1" destOrd="0" parTransId="{7CDAE392-ED3B-432D-A664-28A99C4E2E9D}" sibTransId="{09220E98-6C5F-4D4A-993C-C856E6958C06}"/>
    <dgm:cxn modelId="{D8B40828-4549-4E6A-8D25-427452FFA0BC}" srcId="{98253A87-4F34-484C-AE2C-DF7F270C0168}" destId="{6B4C51F6-F786-4A63-9A03-343E684D3173}" srcOrd="2" destOrd="0" parTransId="{6DEEB008-0BA1-446E-B16D-E5F9652CF36F}" sibTransId="{CF9E6A02-0D27-49A8-A9D0-86F45D222384}"/>
    <dgm:cxn modelId="{3A291B31-4B70-4C8A-B402-49318ADC5B20}" srcId="{98253A87-4F34-484C-AE2C-DF7F270C0168}" destId="{4A402789-6529-49E2-92E8-804ED527CB1B}" srcOrd="0" destOrd="0" parTransId="{F5D9B6F7-569A-43B2-A9C5-978AB8848863}" sibTransId="{45E01F59-76B5-493A-9CDF-34376ABBE202}"/>
    <dgm:cxn modelId="{3A0284A9-01FD-408A-B04F-F1BBF161532F}" type="presOf" srcId="{6B4C51F6-F786-4A63-9A03-343E684D3173}" destId="{354BF4C3-E9FB-4284-9273-594C209CB5F3}" srcOrd="0" destOrd="0" presId="urn:microsoft.com/office/officeart/2018/2/layout/IconLabelList"/>
    <dgm:cxn modelId="{96204DBA-07D9-4807-BB94-33B4F2D1CF46}" type="presOf" srcId="{4A402789-6529-49E2-92E8-804ED527CB1B}" destId="{33B4A57D-6AD6-44C4-8065-36665CA03CB2}" srcOrd="0" destOrd="0" presId="urn:microsoft.com/office/officeart/2018/2/layout/IconLabelList"/>
    <dgm:cxn modelId="{705E4CC2-133E-4DE2-9DF1-3AADEACDD75C}" type="presOf" srcId="{98253A87-4F34-484C-AE2C-DF7F270C0168}" destId="{5D89986E-E38F-4872-B45D-8BA0C7EC33EB}" srcOrd="0" destOrd="0" presId="urn:microsoft.com/office/officeart/2018/2/layout/IconLabelList"/>
    <dgm:cxn modelId="{005275E6-082B-4C95-9E62-6949E987106C}" type="presOf" srcId="{CB68EC58-7ED4-4AB3-8C58-04578CD87CF8}" destId="{4CACD1E2-DBFF-4BC6-BC3B-9B3F559191A5}" srcOrd="0" destOrd="0" presId="urn:microsoft.com/office/officeart/2018/2/layout/IconLabelList"/>
    <dgm:cxn modelId="{82C9AF8A-25B4-4A46-A15A-04D333723EA3}" type="presParOf" srcId="{5D89986E-E38F-4872-B45D-8BA0C7EC33EB}" destId="{F966F9E0-C784-478C-B174-1BF61171E33A}" srcOrd="0" destOrd="0" presId="urn:microsoft.com/office/officeart/2018/2/layout/IconLabelList"/>
    <dgm:cxn modelId="{88D6DB88-50BC-412E-98CF-0796FDA4BDBF}" type="presParOf" srcId="{F966F9E0-C784-478C-B174-1BF61171E33A}" destId="{693CF4EB-1570-471E-A773-6E09282E139B}" srcOrd="0" destOrd="0" presId="urn:microsoft.com/office/officeart/2018/2/layout/IconLabelList"/>
    <dgm:cxn modelId="{395F249E-48B3-408D-8000-B69D046AC0F2}" type="presParOf" srcId="{F966F9E0-C784-478C-B174-1BF61171E33A}" destId="{55D31900-87E3-4D28-8634-093209530BB0}" srcOrd="1" destOrd="0" presId="urn:microsoft.com/office/officeart/2018/2/layout/IconLabelList"/>
    <dgm:cxn modelId="{FC46CB81-ABC3-46D1-9D49-25B1EE2849CB}" type="presParOf" srcId="{F966F9E0-C784-478C-B174-1BF61171E33A}" destId="{33B4A57D-6AD6-44C4-8065-36665CA03CB2}" srcOrd="2" destOrd="0" presId="urn:microsoft.com/office/officeart/2018/2/layout/IconLabelList"/>
    <dgm:cxn modelId="{DC5256D6-7084-410B-A2DE-F4FEFB7A352F}" type="presParOf" srcId="{5D89986E-E38F-4872-B45D-8BA0C7EC33EB}" destId="{E72F6E2D-AEE0-4049-ADD1-814485EC40B3}" srcOrd="1" destOrd="0" presId="urn:microsoft.com/office/officeart/2018/2/layout/IconLabelList"/>
    <dgm:cxn modelId="{A5419BF9-5809-4DC4-BBD0-07AD2D6D0B3E}" type="presParOf" srcId="{5D89986E-E38F-4872-B45D-8BA0C7EC33EB}" destId="{33AD9F00-0C75-4A96-ADDE-92D7E2C84F51}" srcOrd="2" destOrd="0" presId="urn:microsoft.com/office/officeart/2018/2/layout/IconLabelList"/>
    <dgm:cxn modelId="{43983F2D-F542-49C4-B731-B5796473B8E7}" type="presParOf" srcId="{33AD9F00-0C75-4A96-ADDE-92D7E2C84F51}" destId="{F4AA5104-5025-4B1E-B72C-0420C2A6C326}" srcOrd="0" destOrd="0" presId="urn:microsoft.com/office/officeart/2018/2/layout/IconLabelList"/>
    <dgm:cxn modelId="{526AA4AF-90C4-4340-86B6-E497AD71BC38}" type="presParOf" srcId="{33AD9F00-0C75-4A96-ADDE-92D7E2C84F51}" destId="{9AFC651E-3DD0-4A48-AAC3-48BD555BD411}" srcOrd="1" destOrd="0" presId="urn:microsoft.com/office/officeart/2018/2/layout/IconLabelList"/>
    <dgm:cxn modelId="{7E32B895-DAD7-45D0-9829-7925715F9781}" type="presParOf" srcId="{33AD9F00-0C75-4A96-ADDE-92D7E2C84F51}" destId="{4CACD1E2-DBFF-4BC6-BC3B-9B3F559191A5}" srcOrd="2" destOrd="0" presId="urn:microsoft.com/office/officeart/2018/2/layout/IconLabelList"/>
    <dgm:cxn modelId="{7AFA941D-862F-4DBA-84A9-5854E66656A0}" type="presParOf" srcId="{5D89986E-E38F-4872-B45D-8BA0C7EC33EB}" destId="{BD333B98-9400-4215-B695-1FBBD3014D41}" srcOrd="3" destOrd="0" presId="urn:microsoft.com/office/officeart/2018/2/layout/IconLabelList"/>
    <dgm:cxn modelId="{BF90E03C-6831-4A03-BC87-25407BC8EEA1}" type="presParOf" srcId="{5D89986E-E38F-4872-B45D-8BA0C7EC33EB}" destId="{E6AF7608-5D84-4450-A916-59BF212042D0}" srcOrd="4" destOrd="0" presId="urn:microsoft.com/office/officeart/2018/2/layout/IconLabelList"/>
    <dgm:cxn modelId="{02727660-B142-451A-A689-F86E5F296FF4}" type="presParOf" srcId="{E6AF7608-5D84-4450-A916-59BF212042D0}" destId="{9752A068-13A2-487D-9668-99886E13F7D4}" srcOrd="0" destOrd="0" presId="urn:microsoft.com/office/officeart/2018/2/layout/IconLabelList"/>
    <dgm:cxn modelId="{4061AB4C-F3D8-4C32-9BB4-C0A512C0B26B}" type="presParOf" srcId="{E6AF7608-5D84-4450-A916-59BF212042D0}" destId="{25F013C3-CAF3-4EB5-A36D-06EA49ED9EAA}" srcOrd="1" destOrd="0" presId="urn:microsoft.com/office/officeart/2018/2/layout/IconLabelList"/>
    <dgm:cxn modelId="{0F8BF0B6-FFF7-4BE8-92C1-44143753D858}" type="presParOf" srcId="{E6AF7608-5D84-4450-A916-59BF212042D0}" destId="{354BF4C3-E9FB-4284-9273-594C209CB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E9CA1-565B-4189-9648-0AF0FC746833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0B5D28A-3F53-4DB8-BC2F-959EBD34DEFC}">
      <dgm:prSet phldrT="[텍스트]"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pPr latinLnBrk="1">
            <a:buNone/>
          </a:pPr>
          <a:r>
            <a:rPr lang="ko-KR" altLang="en-US" b="1" dirty="0">
              <a:solidFill>
                <a:schemeClr val="accent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추상화</a:t>
          </a:r>
        </a:p>
      </dgm:t>
    </dgm:pt>
    <dgm:pt modelId="{3790A3E7-6A3E-4692-A3C5-57B7C8292569}" type="parTrans" cxnId="{7E567769-6AE7-47FC-85F3-0267E3A40C70}">
      <dgm:prSet/>
      <dgm:spPr/>
      <dgm:t>
        <a:bodyPr/>
        <a:lstStyle/>
        <a:p>
          <a:pPr latinLnBrk="1"/>
          <a:endParaRPr lang="ko-KR" altLang="en-US"/>
        </a:p>
      </dgm:t>
    </dgm:pt>
    <dgm:pt modelId="{2ADBF3C9-F4A8-4EC9-880E-7BBFF829AA68}" type="sibTrans" cxnId="{7E567769-6AE7-47FC-85F3-0267E3A40C70}">
      <dgm:prSet/>
      <dgm:spPr/>
      <dgm:t>
        <a:bodyPr/>
        <a:lstStyle/>
        <a:p>
          <a:pPr latinLnBrk="1"/>
          <a:endParaRPr lang="ko-KR" altLang="en-US"/>
        </a:p>
      </dgm:t>
    </dgm:pt>
    <dgm:pt modelId="{07656148-530C-4AEE-8EFB-2B8D342427F6}">
      <dgm:prSet phldrT="[텍스트]"/>
      <dgm:spPr>
        <a:ln>
          <a:solidFill>
            <a:schemeClr val="accent6"/>
          </a:solidFill>
        </a:ln>
      </dgm:spPr>
      <dgm:t>
        <a:bodyPr/>
        <a:lstStyle/>
        <a:p>
          <a:pPr latinLnBrk="1">
            <a:buNone/>
          </a:pPr>
          <a:r>
            <a:rPr lang="ko-KR" altLang="en-US" b="1" dirty="0">
              <a:solidFill>
                <a:schemeClr val="accent6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캡슐화</a:t>
          </a:r>
        </a:p>
      </dgm:t>
    </dgm:pt>
    <dgm:pt modelId="{28EEF2A2-D172-40E6-B172-403273C557FE}" type="parTrans" cxnId="{691777DC-DD95-48B1-80F5-CC1D8982A5FF}">
      <dgm:prSet/>
      <dgm:spPr/>
      <dgm:t>
        <a:bodyPr/>
        <a:lstStyle/>
        <a:p>
          <a:pPr latinLnBrk="1"/>
          <a:endParaRPr lang="ko-KR" altLang="en-US"/>
        </a:p>
      </dgm:t>
    </dgm:pt>
    <dgm:pt modelId="{F5694ADE-C8DD-4768-82EE-CD7C88058042}" type="sibTrans" cxnId="{691777DC-DD95-48B1-80F5-CC1D8982A5FF}">
      <dgm:prSet/>
      <dgm:spPr/>
      <dgm:t>
        <a:bodyPr/>
        <a:lstStyle/>
        <a:p>
          <a:pPr latinLnBrk="1"/>
          <a:endParaRPr lang="ko-KR" altLang="en-US"/>
        </a:p>
      </dgm:t>
    </dgm:pt>
    <dgm:pt modelId="{4AD5E76D-91F4-4E77-866A-2255580C76D7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>
            <a:buNone/>
          </a:pPr>
          <a:r>
            <a:rPr lang="ko-KR" altLang="en-US" b="1" dirty="0">
              <a:solidFill>
                <a:schemeClr val="accent5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상속</a:t>
          </a:r>
        </a:p>
      </dgm:t>
    </dgm:pt>
    <dgm:pt modelId="{302B8601-A74F-4D2B-8EC1-F3C3DF2BC612}" type="parTrans" cxnId="{A66802D6-C904-422F-88C5-A0CFDC26FA0D}">
      <dgm:prSet/>
      <dgm:spPr/>
      <dgm:t>
        <a:bodyPr/>
        <a:lstStyle/>
        <a:p>
          <a:pPr latinLnBrk="1"/>
          <a:endParaRPr lang="ko-KR" altLang="en-US"/>
        </a:p>
      </dgm:t>
    </dgm:pt>
    <dgm:pt modelId="{08122387-2777-4C7F-BCEA-6C0DA5266A8E}" type="sibTrans" cxnId="{A66802D6-C904-422F-88C5-A0CFDC26FA0D}">
      <dgm:prSet/>
      <dgm:spPr/>
      <dgm:t>
        <a:bodyPr/>
        <a:lstStyle/>
        <a:p>
          <a:pPr latinLnBrk="1"/>
          <a:endParaRPr lang="ko-KR" altLang="en-US"/>
        </a:p>
      </dgm:t>
    </dgm:pt>
    <dgm:pt modelId="{DFC68BBF-0E1F-4669-B9CD-B715E8D92325}">
      <dgm:prSet phldrT="[텍스트]"/>
      <dgm:spPr>
        <a:ln>
          <a:solidFill>
            <a:schemeClr val="accent4"/>
          </a:solidFill>
        </a:ln>
      </dgm:spPr>
      <dgm:t>
        <a:bodyPr/>
        <a:lstStyle/>
        <a:p>
          <a:pPr latinLnBrk="1">
            <a:buNone/>
          </a:pPr>
          <a:r>
            <a:rPr lang="ko-KR" altLang="en-US" b="1" dirty="0" err="1">
              <a:solidFill>
                <a:schemeClr val="accent4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다형성</a:t>
          </a:r>
          <a:endParaRPr lang="ko-KR" altLang="en-US" b="1" dirty="0">
            <a:solidFill>
              <a:schemeClr val="accent4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022DA518-0554-477A-BABA-BFD184A994D7}" type="parTrans" cxnId="{334EBE5F-8445-463A-9002-BA11B498E999}">
      <dgm:prSet/>
      <dgm:spPr/>
      <dgm:t>
        <a:bodyPr/>
        <a:lstStyle/>
        <a:p>
          <a:pPr latinLnBrk="1"/>
          <a:endParaRPr lang="ko-KR" altLang="en-US"/>
        </a:p>
      </dgm:t>
    </dgm:pt>
    <dgm:pt modelId="{6DEBAC71-6AF2-4BE6-8497-FF06CA6A84DF}" type="sibTrans" cxnId="{334EBE5F-8445-463A-9002-BA11B498E999}">
      <dgm:prSet/>
      <dgm:spPr/>
      <dgm:t>
        <a:bodyPr/>
        <a:lstStyle/>
        <a:p>
          <a:pPr latinLnBrk="1"/>
          <a:endParaRPr lang="ko-KR" altLang="en-US"/>
        </a:p>
      </dgm:t>
    </dgm:pt>
    <dgm:pt modelId="{60490696-5136-416B-A194-B0F734352216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핵심 요소 추출하기</a:t>
          </a:r>
        </a:p>
      </dgm:t>
    </dgm:pt>
    <dgm:pt modelId="{F3DC002A-9AF4-411D-B827-F62406946969}" type="parTrans" cxnId="{4977F2B2-9DB5-40D8-8596-33D878959801}">
      <dgm:prSet/>
      <dgm:spPr/>
      <dgm:t>
        <a:bodyPr/>
        <a:lstStyle/>
        <a:p>
          <a:pPr latinLnBrk="1"/>
          <a:endParaRPr lang="ko-KR" altLang="en-US"/>
        </a:p>
      </dgm:t>
    </dgm:pt>
    <dgm:pt modelId="{76327CE7-852E-4199-8272-A979882E4D86}" type="sibTrans" cxnId="{4977F2B2-9DB5-40D8-8596-33D878959801}">
      <dgm:prSet/>
      <dgm:spPr/>
      <dgm:t>
        <a:bodyPr/>
        <a:lstStyle/>
        <a:p>
          <a:pPr latinLnBrk="1"/>
          <a:endParaRPr lang="ko-KR" altLang="en-US"/>
        </a:p>
      </dgm:t>
    </dgm:pt>
    <dgm:pt modelId="{DAF4499F-1B65-4CDF-9FE7-2A345795B09F}">
      <dgm:prSet/>
      <dgm:spPr>
        <a:ln>
          <a:solidFill>
            <a:schemeClr val="accent6"/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데이터와 처리 방법의 묶음</a:t>
          </a:r>
        </a:p>
      </dgm:t>
    </dgm:pt>
    <dgm:pt modelId="{2027B7E4-9C42-4590-A223-2DB7A2FE5908}" type="parTrans" cxnId="{F0898C1F-7F93-41B7-B107-5597D8EC7237}">
      <dgm:prSet/>
      <dgm:spPr/>
      <dgm:t>
        <a:bodyPr/>
        <a:lstStyle/>
        <a:p>
          <a:pPr latinLnBrk="1"/>
          <a:endParaRPr lang="ko-KR" altLang="en-US"/>
        </a:p>
      </dgm:t>
    </dgm:pt>
    <dgm:pt modelId="{FF4097F2-969D-4BDB-8EA1-C77B756CE709}" type="sibTrans" cxnId="{F0898C1F-7F93-41B7-B107-5597D8EC7237}">
      <dgm:prSet/>
      <dgm:spPr/>
      <dgm:t>
        <a:bodyPr/>
        <a:lstStyle/>
        <a:p>
          <a:pPr latinLnBrk="1"/>
          <a:endParaRPr lang="ko-KR" altLang="en-US"/>
        </a:p>
      </dgm:t>
    </dgm:pt>
    <dgm:pt modelId="{D18BC10A-E6B5-46D8-BC8A-2AA2CB1A20DC}">
      <dgm:prSet/>
      <dgm:spPr>
        <a:ln>
          <a:solidFill>
            <a:schemeClr val="accent5"/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요소의 재사용과 기능의 확장</a:t>
          </a:r>
        </a:p>
      </dgm:t>
    </dgm:pt>
    <dgm:pt modelId="{C748F138-C3C6-4292-BAE6-52689ED5F4CB}" type="parTrans" cxnId="{9DCE6A4F-25B1-4ABF-B5AD-10E64B504259}">
      <dgm:prSet/>
      <dgm:spPr/>
      <dgm:t>
        <a:bodyPr/>
        <a:lstStyle/>
        <a:p>
          <a:pPr latinLnBrk="1"/>
          <a:endParaRPr lang="ko-KR" altLang="en-US"/>
        </a:p>
      </dgm:t>
    </dgm:pt>
    <dgm:pt modelId="{BC240EB1-24BF-44FF-AB3B-9A7DE843CA91}" type="sibTrans" cxnId="{9DCE6A4F-25B1-4ABF-B5AD-10E64B504259}">
      <dgm:prSet/>
      <dgm:spPr/>
      <dgm:t>
        <a:bodyPr/>
        <a:lstStyle/>
        <a:p>
          <a:pPr latinLnBrk="1"/>
          <a:endParaRPr lang="ko-KR" altLang="en-US"/>
        </a:p>
      </dgm:t>
    </dgm:pt>
    <dgm:pt modelId="{D85C90DC-6D62-4007-B424-AE5B2DC40CAD}">
      <dgm:prSet/>
      <dgm:spPr>
        <a:ln>
          <a:solidFill>
            <a:schemeClr val="accent4"/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이름</a:t>
          </a:r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, </a:t>
          </a: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다른 기능</a:t>
          </a:r>
        </a:p>
      </dgm:t>
    </dgm:pt>
    <dgm:pt modelId="{087D5A86-CB83-4164-8DDA-11F820321CC5}" type="parTrans" cxnId="{14D9C057-3E8E-4AC5-BD06-5BF645DCAE9C}">
      <dgm:prSet/>
      <dgm:spPr/>
      <dgm:t>
        <a:bodyPr/>
        <a:lstStyle/>
        <a:p>
          <a:pPr latinLnBrk="1"/>
          <a:endParaRPr lang="ko-KR" altLang="en-US"/>
        </a:p>
      </dgm:t>
    </dgm:pt>
    <dgm:pt modelId="{62B0B367-C93B-4CFE-AE04-1CA562C918D6}" type="sibTrans" cxnId="{14D9C057-3E8E-4AC5-BD06-5BF645DCAE9C}">
      <dgm:prSet/>
      <dgm:spPr/>
      <dgm:t>
        <a:bodyPr/>
        <a:lstStyle/>
        <a:p>
          <a:pPr latinLnBrk="1"/>
          <a:endParaRPr lang="ko-KR" altLang="en-US"/>
        </a:p>
      </dgm:t>
    </dgm:pt>
    <dgm:pt modelId="{BDEB5EFD-74D8-4B9E-BF60-8E9DC39F4CA7}" type="pres">
      <dgm:prSet presAssocID="{861E9CA1-565B-4189-9648-0AF0FC746833}" presName="Name0" presStyleCnt="0">
        <dgm:presLayoutVars>
          <dgm:dir/>
          <dgm:resizeHandles val="exact"/>
        </dgm:presLayoutVars>
      </dgm:prSet>
      <dgm:spPr/>
    </dgm:pt>
    <dgm:pt modelId="{9FBE3DEA-CBA3-4E01-9046-F46D0BCD3A94}" type="pres">
      <dgm:prSet presAssocID="{80B5D28A-3F53-4DB8-BC2F-959EBD34DEFC}" presName="composite" presStyleCnt="0"/>
      <dgm:spPr/>
    </dgm:pt>
    <dgm:pt modelId="{C02DAEB5-6856-4D17-B5FF-1008B7CD6F0E}" type="pres">
      <dgm:prSet presAssocID="{80B5D28A-3F53-4DB8-BC2F-959EBD34DEFC}" presName="rect1" presStyleLbl="trAlignAcc1" presStyleIdx="0" presStyleCnt="4">
        <dgm:presLayoutVars>
          <dgm:bulletEnabled val="1"/>
        </dgm:presLayoutVars>
      </dgm:prSet>
      <dgm:spPr/>
    </dgm:pt>
    <dgm:pt modelId="{C91129E5-30D7-47CA-BBD4-455DE9689A26}" type="pres">
      <dgm:prSet presAssocID="{80B5D28A-3F53-4DB8-BC2F-959EBD34DEFC}" presName="rect2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점안기"/>
        </a:ext>
      </dgm:extLst>
    </dgm:pt>
    <dgm:pt modelId="{13557214-EEE7-4C52-AD2C-FDF99FB5EECA}" type="pres">
      <dgm:prSet presAssocID="{2ADBF3C9-F4A8-4EC9-880E-7BBFF829AA68}" presName="sibTrans" presStyleCnt="0"/>
      <dgm:spPr/>
    </dgm:pt>
    <dgm:pt modelId="{0D5AC9DA-CC53-4C27-8055-4B78C2723440}" type="pres">
      <dgm:prSet presAssocID="{07656148-530C-4AEE-8EFB-2B8D342427F6}" presName="composite" presStyleCnt="0"/>
      <dgm:spPr/>
    </dgm:pt>
    <dgm:pt modelId="{01185DEA-ED87-4016-9F63-85197CA09D91}" type="pres">
      <dgm:prSet presAssocID="{07656148-530C-4AEE-8EFB-2B8D342427F6}" presName="rect1" presStyleLbl="trAlignAcc1" presStyleIdx="1" presStyleCnt="4">
        <dgm:presLayoutVars>
          <dgm:bulletEnabled val="1"/>
        </dgm:presLayoutVars>
      </dgm:prSet>
      <dgm:spPr/>
    </dgm:pt>
    <dgm:pt modelId="{B57CD316-8354-4F61-9735-E55855A178A2}" type="pres">
      <dgm:prSet presAssocID="{07656148-530C-4AEE-8EFB-2B8D342427F6}" presName="rect2" presStyleLbl="fgImgPlace1" presStyleIdx="1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약"/>
        </a:ext>
      </dgm:extLst>
    </dgm:pt>
    <dgm:pt modelId="{8D536D72-DEC7-4173-99A7-8F11BECA9552}" type="pres">
      <dgm:prSet presAssocID="{F5694ADE-C8DD-4768-82EE-CD7C88058042}" presName="sibTrans" presStyleCnt="0"/>
      <dgm:spPr/>
    </dgm:pt>
    <dgm:pt modelId="{A5745B47-B6AA-42DC-B5FC-C4A62D03C815}" type="pres">
      <dgm:prSet presAssocID="{4AD5E76D-91F4-4E77-866A-2255580C76D7}" presName="composite" presStyleCnt="0"/>
      <dgm:spPr/>
    </dgm:pt>
    <dgm:pt modelId="{6FB8C690-DA96-40F0-AF82-BA0E72A6BFB6}" type="pres">
      <dgm:prSet presAssocID="{4AD5E76D-91F4-4E77-866A-2255580C76D7}" presName="rect1" presStyleLbl="trAlignAcc1" presStyleIdx="2" presStyleCnt="4">
        <dgm:presLayoutVars>
          <dgm:bulletEnabled val="1"/>
        </dgm:presLayoutVars>
      </dgm:prSet>
      <dgm:spPr/>
    </dgm:pt>
    <dgm:pt modelId="{FD26BF04-A524-462C-B8C8-143F6E735425}" type="pres">
      <dgm:prSet presAssocID="{4AD5E76D-91F4-4E77-866A-2255580C76D7}" presName="rect2" presStyleLbl="fgImgPlace1" presStyleIdx="2" presStyleCnt="4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7C86855-D572-4D8A-B59B-8E609812C55A}" type="pres">
      <dgm:prSet presAssocID="{08122387-2777-4C7F-BCEA-6C0DA5266A8E}" presName="sibTrans" presStyleCnt="0"/>
      <dgm:spPr/>
    </dgm:pt>
    <dgm:pt modelId="{9E9E390D-A596-425C-B42E-6747BFCBCD37}" type="pres">
      <dgm:prSet presAssocID="{DFC68BBF-0E1F-4669-B9CD-B715E8D92325}" presName="composite" presStyleCnt="0"/>
      <dgm:spPr/>
    </dgm:pt>
    <dgm:pt modelId="{0DBACC06-6020-47F7-955A-B7207108C997}" type="pres">
      <dgm:prSet presAssocID="{DFC68BBF-0E1F-4669-B9CD-B715E8D92325}" presName="rect1" presStyleLbl="trAlignAcc1" presStyleIdx="3" presStyleCnt="4">
        <dgm:presLayoutVars>
          <dgm:bulletEnabled val="1"/>
        </dgm:presLayoutVars>
      </dgm:prSet>
      <dgm:spPr/>
    </dgm:pt>
    <dgm:pt modelId="{CFDCA5E6-364B-4271-93F3-1DD45FB6B906}" type="pres">
      <dgm:prSet presAssocID="{DFC68BBF-0E1F-4669-B9CD-B715E8D92325}" presName="rect2" presStyleLbl="fgImgPlace1" presStyleIdx="3" presStyleCnt="4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고객 검토"/>
        </a:ext>
      </dgm:extLst>
    </dgm:pt>
  </dgm:ptLst>
  <dgm:cxnLst>
    <dgm:cxn modelId="{DE615907-4BBA-48E1-82C5-6920BF13588D}" type="presOf" srcId="{D85C90DC-6D62-4007-B424-AE5B2DC40CAD}" destId="{0DBACC06-6020-47F7-955A-B7207108C997}" srcOrd="0" destOrd="1" presId="urn:microsoft.com/office/officeart/2008/layout/PictureStrips"/>
    <dgm:cxn modelId="{F0898C1F-7F93-41B7-B107-5597D8EC7237}" srcId="{07656148-530C-4AEE-8EFB-2B8D342427F6}" destId="{DAF4499F-1B65-4CDF-9FE7-2A345795B09F}" srcOrd="0" destOrd="0" parTransId="{2027B7E4-9C42-4590-A223-2DB7A2FE5908}" sibTransId="{FF4097F2-969D-4BDB-8EA1-C77B756CE709}"/>
    <dgm:cxn modelId="{17E5932B-8B00-462B-B5B2-5B99A051CB53}" type="presOf" srcId="{DAF4499F-1B65-4CDF-9FE7-2A345795B09F}" destId="{01185DEA-ED87-4016-9F63-85197CA09D91}" srcOrd="0" destOrd="1" presId="urn:microsoft.com/office/officeart/2008/layout/PictureStrips"/>
    <dgm:cxn modelId="{334EBE5F-8445-463A-9002-BA11B498E999}" srcId="{861E9CA1-565B-4189-9648-0AF0FC746833}" destId="{DFC68BBF-0E1F-4669-B9CD-B715E8D92325}" srcOrd="3" destOrd="0" parTransId="{022DA518-0554-477A-BABA-BFD184A994D7}" sibTransId="{6DEBAC71-6AF2-4BE6-8497-FF06CA6A84DF}"/>
    <dgm:cxn modelId="{C6CA0D66-9B9B-4625-A43D-3C2621F19E2F}" type="presOf" srcId="{60490696-5136-416B-A194-B0F734352216}" destId="{C02DAEB5-6856-4D17-B5FF-1008B7CD6F0E}" srcOrd="0" destOrd="1" presId="urn:microsoft.com/office/officeart/2008/layout/PictureStrips"/>
    <dgm:cxn modelId="{7E567769-6AE7-47FC-85F3-0267E3A40C70}" srcId="{861E9CA1-565B-4189-9648-0AF0FC746833}" destId="{80B5D28A-3F53-4DB8-BC2F-959EBD34DEFC}" srcOrd="0" destOrd="0" parTransId="{3790A3E7-6A3E-4692-A3C5-57B7C8292569}" sibTransId="{2ADBF3C9-F4A8-4EC9-880E-7BBFF829AA68}"/>
    <dgm:cxn modelId="{9DCE6A4F-25B1-4ABF-B5AD-10E64B504259}" srcId="{4AD5E76D-91F4-4E77-866A-2255580C76D7}" destId="{D18BC10A-E6B5-46D8-BC8A-2AA2CB1A20DC}" srcOrd="0" destOrd="0" parTransId="{C748F138-C3C6-4292-BAE6-52689ED5F4CB}" sibTransId="{BC240EB1-24BF-44FF-AB3B-9A7DE843CA91}"/>
    <dgm:cxn modelId="{14D9C057-3E8E-4AC5-BD06-5BF645DCAE9C}" srcId="{DFC68BBF-0E1F-4669-B9CD-B715E8D92325}" destId="{D85C90DC-6D62-4007-B424-AE5B2DC40CAD}" srcOrd="0" destOrd="0" parTransId="{087D5A86-CB83-4164-8DDA-11F820321CC5}" sibTransId="{62B0B367-C93B-4CFE-AE04-1CA562C918D6}"/>
    <dgm:cxn modelId="{30DF4C79-EBDA-4852-B1E5-4F88E0A2AA2C}" type="presOf" srcId="{DFC68BBF-0E1F-4669-B9CD-B715E8D92325}" destId="{0DBACC06-6020-47F7-955A-B7207108C997}" srcOrd="0" destOrd="0" presId="urn:microsoft.com/office/officeart/2008/layout/PictureStrips"/>
    <dgm:cxn modelId="{E970317C-FD69-4EC7-82FF-ADF4563E5894}" type="presOf" srcId="{D18BC10A-E6B5-46D8-BC8A-2AA2CB1A20DC}" destId="{6FB8C690-DA96-40F0-AF82-BA0E72A6BFB6}" srcOrd="0" destOrd="1" presId="urn:microsoft.com/office/officeart/2008/layout/PictureStrips"/>
    <dgm:cxn modelId="{184C9DA4-A5B0-49F4-A27A-38E89C1B59AD}" type="presOf" srcId="{4AD5E76D-91F4-4E77-866A-2255580C76D7}" destId="{6FB8C690-DA96-40F0-AF82-BA0E72A6BFB6}" srcOrd="0" destOrd="0" presId="urn:microsoft.com/office/officeart/2008/layout/PictureStrips"/>
    <dgm:cxn modelId="{F9972AA5-FDBF-496C-98F0-729F184C17A4}" type="presOf" srcId="{80B5D28A-3F53-4DB8-BC2F-959EBD34DEFC}" destId="{C02DAEB5-6856-4D17-B5FF-1008B7CD6F0E}" srcOrd="0" destOrd="0" presId="urn:microsoft.com/office/officeart/2008/layout/PictureStrips"/>
    <dgm:cxn modelId="{4977F2B2-9DB5-40D8-8596-33D878959801}" srcId="{80B5D28A-3F53-4DB8-BC2F-959EBD34DEFC}" destId="{60490696-5136-416B-A194-B0F734352216}" srcOrd="0" destOrd="0" parTransId="{F3DC002A-9AF4-411D-B827-F62406946969}" sibTransId="{76327CE7-852E-4199-8272-A979882E4D86}"/>
    <dgm:cxn modelId="{E33DA7D0-1A48-4E22-BE77-FE862D30350B}" type="presOf" srcId="{07656148-530C-4AEE-8EFB-2B8D342427F6}" destId="{01185DEA-ED87-4016-9F63-85197CA09D91}" srcOrd="0" destOrd="0" presId="urn:microsoft.com/office/officeart/2008/layout/PictureStrips"/>
    <dgm:cxn modelId="{A66802D6-C904-422F-88C5-A0CFDC26FA0D}" srcId="{861E9CA1-565B-4189-9648-0AF0FC746833}" destId="{4AD5E76D-91F4-4E77-866A-2255580C76D7}" srcOrd="2" destOrd="0" parTransId="{302B8601-A74F-4D2B-8EC1-F3C3DF2BC612}" sibTransId="{08122387-2777-4C7F-BCEA-6C0DA5266A8E}"/>
    <dgm:cxn modelId="{5FB096DB-70DD-43B2-9E53-E97BF39594FD}" type="presOf" srcId="{861E9CA1-565B-4189-9648-0AF0FC746833}" destId="{BDEB5EFD-74D8-4B9E-BF60-8E9DC39F4CA7}" srcOrd="0" destOrd="0" presId="urn:microsoft.com/office/officeart/2008/layout/PictureStrips"/>
    <dgm:cxn modelId="{691777DC-DD95-48B1-80F5-CC1D8982A5FF}" srcId="{861E9CA1-565B-4189-9648-0AF0FC746833}" destId="{07656148-530C-4AEE-8EFB-2B8D342427F6}" srcOrd="1" destOrd="0" parTransId="{28EEF2A2-D172-40E6-B172-403273C557FE}" sibTransId="{F5694ADE-C8DD-4768-82EE-CD7C88058042}"/>
    <dgm:cxn modelId="{74EB2B86-2F67-4136-A227-A5D573DE870F}" type="presParOf" srcId="{BDEB5EFD-74D8-4B9E-BF60-8E9DC39F4CA7}" destId="{9FBE3DEA-CBA3-4E01-9046-F46D0BCD3A94}" srcOrd="0" destOrd="0" presId="urn:microsoft.com/office/officeart/2008/layout/PictureStrips"/>
    <dgm:cxn modelId="{CEDE92D1-F647-44CB-A136-1B1B542A6B68}" type="presParOf" srcId="{9FBE3DEA-CBA3-4E01-9046-F46D0BCD3A94}" destId="{C02DAEB5-6856-4D17-B5FF-1008B7CD6F0E}" srcOrd="0" destOrd="0" presId="urn:microsoft.com/office/officeart/2008/layout/PictureStrips"/>
    <dgm:cxn modelId="{83EFD01E-028F-4EE4-9705-1448651AFAE5}" type="presParOf" srcId="{9FBE3DEA-CBA3-4E01-9046-F46D0BCD3A94}" destId="{C91129E5-30D7-47CA-BBD4-455DE9689A26}" srcOrd="1" destOrd="0" presId="urn:microsoft.com/office/officeart/2008/layout/PictureStrips"/>
    <dgm:cxn modelId="{B30864ED-502F-4A37-8501-19857EB980BC}" type="presParOf" srcId="{BDEB5EFD-74D8-4B9E-BF60-8E9DC39F4CA7}" destId="{13557214-EEE7-4C52-AD2C-FDF99FB5EECA}" srcOrd="1" destOrd="0" presId="urn:microsoft.com/office/officeart/2008/layout/PictureStrips"/>
    <dgm:cxn modelId="{14065522-8F73-4406-9D9E-1C9AC966210A}" type="presParOf" srcId="{BDEB5EFD-74D8-4B9E-BF60-8E9DC39F4CA7}" destId="{0D5AC9DA-CC53-4C27-8055-4B78C2723440}" srcOrd="2" destOrd="0" presId="urn:microsoft.com/office/officeart/2008/layout/PictureStrips"/>
    <dgm:cxn modelId="{5C9CA39E-49B0-43F2-9DC7-299921DEA7F0}" type="presParOf" srcId="{0D5AC9DA-CC53-4C27-8055-4B78C2723440}" destId="{01185DEA-ED87-4016-9F63-85197CA09D91}" srcOrd="0" destOrd="0" presId="urn:microsoft.com/office/officeart/2008/layout/PictureStrips"/>
    <dgm:cxn modelId="{BA0B3599-D8C7-4622-99AE-D56069E0DE1C}" type="presParOf" srcId="{0D5AC9DA-CC53-4C27-8055-4B78C2723440}" destId="{B57CD316-8354-4F61-9735-E55855A178A2}" srcOrd="1" destOrd="0" presId="urn:microsoft.com/office/officeart/2008/layout/PictureStrips"/>
    <dgm:cxn modelId="{7FF1B61D-D00C-425D-B6E5-C254B4B32088}" type="presParOf" srcId="{BDEB5EFD-74D8-4B9E-BF60-8E9DC39F4CA7}" destId="{8D536D72-DEC7-4173-99A7-8F11BECA9552}" srcOrd="3" destOrd="0" presId="urn:microsoft.com/office/officeart/2008/layout/PictureStrips"/>
    <dgm:cxn modelId="{9C6AC3A3-3028-4CF7-9973-8C8F1E9F7C40}" type="presParOf" srcId="{BDEB5EFD-74D8-4B9E-BF60-8E9DC39F4CA7}" destId="{A5745B47-B6AA-42DC-B5FC-C4A62D03C815}" srcOrd="4" destOrd="0" presId="urn:microsoft.com/office/officeart/2008/layout/PictureStrips"/>
    <dgm:cxn modelId="{E780F2F9-AA91-4189-B7A7-AEBE56B07AE3}" type="presParOf" srcId="{A5745B47-B6AA-42DC-B5FC-C4A62D03C815}" destId="{6FB8C690-DA96-40F0-AF82-BA0E72A6BFB6}" srcOrd="0" destOrd="0" presId="urn:microsoft.com/office/officeart/2008/layout/PictureStrips"/>
    <dgm:cxn modelId="{828E5CEA-2B27-41B8-863B-9A4C0F08DB57}" type="presParOf" srcId="{A5745B47-B6AA-42DC-B5FC-C4A62D03C815}" destId="{FD26BF04-A524-462C-B8C8-143F6E735425}" srcOrd="1" destOrd="0" presId="urn:microsoft.com/office/officeart/2008/layout/PictureStrips"/>
    <dgm:cxn modelId="{6B7F03F8-BE9F-4682-91AF-C0D69467F545}" type="presParOf" srcId="{BDEB5EFD-74D8-4B9E-BF60-8E9DC39F4CA7}" destId="{E7C86855-D572-4D8A-B59B-8E609812C55A}" srcOrd="5" destOrd="0" presId="urn:microsoft.com/office/officeart/2008/layout/PictureStrips"/>
    <dgm:cxn modelId="{6D84B600-C982-4DA8-A34E-AD715908869B}" type="presParOf" srcId="{BDEB5EFD-74D8-4B9E-BF60-8E9DC39F4CA7}" destId="{9E9E390D-A596-425C-B42E-6747BFCBCD37}" srcOrd="6" destOrd="0" presId="urn:microsoft.com/office/officeart/2008/layout/PictureStrips"/>
    <dgm:cxn modelId="{BB799493-A9CB-41EA-832A-23310901B9C0}" type="presParOf" srcId="{9E9E390D-A596-425C-B42E-6747BFCBCD37}" destId="{0DBACC06-6020-47F7-955A-B7207108C997}" srcOrd="0" destOrd="0" presId="urn:microsoft.com/office/officeart/2008/layout/PictureStrips"/>
    <dgm:cxn modelId="{B751B6A0-B5B5-46ED-83DC-A20BEA6E8B57}" type="presParOf" srcId="{9E9E390D-A596-425C-B42E-6747BFCBCD37}" destId="{CFDCA5E6-364B-4271-93F3-1DD45FB6B90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33D823-34E3-43D0-B773-8D9994204E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126846-CFC7-45A1-8E3B-146B55709745}">
      <dgm:prSet phldrT="[텍스트]" custT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ko-KR" altLang="en-US" sz="44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</a:t>
          </a:r>
        </a:p>
      </dgm:t>
    </dgm:pt>
    <dgm:pt modelId="{1A12A8F1-CD94-4AFB-B5C6-BC71B8930B54}" type="parTrans" cxnId="{C1F63171-6DFB-4B46-B989-A4231D49F62A}">
      <dgm:prSet/>
      <dgm:spPr/>
      <dgm:t>
        <a:bodyPr/>
        <a:lstStyle/>
        <a:p>
          <a:pPr latinLnBrk="1"/>
          <a:endParaRPr lang="ko-KR" altLang="en-US"/>
        </a:p>
      </dgm:t>
    </dgm:pt>
    <dgm:pt modelId="{32F27E2A-FB01-460C-94B5-C5E0C908C128}" type="sibTrans" cxnId="{C1F63171-6DFB-4B46-B989-A4231D49F62A}">
      <dgm:prSet/>
      <dgm:spPr/>
      <dgm:t>
        <a:bodyPr/>
        <a:lstStyle/>
        <a:p>
          <a:pPr latinLnBrk="1"/>
          <a:endParaRPr lang="ko-KR" altLang="en-US"/>
        </a:p>
      </dgm:t>
    </dgm:pt>
    <dgm:pt modelId="{15CADFCD-569C-4B00-BEF8-065B59897447}">
      <dgm:prSet phldrT="[텍스트]"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객체를 만들기 위한 설계도</a:t>
          </a:r>
        </a:p>
      </dgm:t>
    </dgm:pt>
    <dgm:pt modelId="{94DE4EF3-0980-42EE-BFCB-A8C6F2FCAFAC}" type="parTrans" cxnId="{095E2AF4-3BC7-4623-AE19-AB9C362830E0}">
      <dgm:prSet/>
      <dgm:spPr/>
      <dgm:t>
        <a:bodyPr/>
        <a:lstStyle/>
        <a:p>
          <a:pPr latinLnBrk="1"/>
          <a:endParaRPr lang="ko-KR" altLang="en-US"/>
        </a:p>
      </dgm:t>
    </dgm:pt>
    <dgm:pt modelId="{7E030198-3BFA-4ED7-AFA6-14BB225C9CCB}" type="sibTrans" cxnId="{095E2AF4-3BC7-4623-AE19-AB9C362830E0}">
      <dgm:prSet/>
      <dgm:spPr/>
      <dgm:t>
        <a:bodyPr/>
        <a:lstStyle/>
        <a:p>
          <a:pPr latinLnBrk="1"/>
          <a:endParaRPr lang="ko-KR" altLang="en-US"/>
        </a:p>
      </dgm:t>
    </dgm:pt>
    <dgm:pt modelId="{8B430F54-C8B4-4B13-84A3-4406095E2ED6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44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객체</a:t>
          </a:r>
        </a:p>
      </dgm:t>
    </dgm:pt>
    <dgm:pt modelId="{DF53FA6F-84CD-4074-B3D0-0FA780D2B535}" type="parTrans" cxnId="{53702FE3-AE33-4F7F-AA28-373530E60CE8}">
      <dgm:prSet/>
      <dgm:spPr/>
      <dgm:t>
        <a:bodyPr/>
        <a:lstStyle/>
        <a:p>
          <a:pPr latinLnBrk="1"/>
          <a:endParaRPr lang="ko-KR" altLang="en-US"/>
        </a:p>
      </dgm:t>
    </dgm:pt>
    <dgm:pt modelId="{08ABE9AA-B33F-46AB-8092-DD4186F8048B}" type="sibTrans" cxnId="{53702FE3-AE33-4F7F-AA28-373530E60CE8}">
      <dgm:prSet/>
      <dgm:spPr/>
      <dgm:t>
        <a:bodyPr/>
        <a:lstStyle/>
        <a:p>
          <a:pPr latinLnBrk="1"/>
          <a:endParaRPr lang="ko-KR" altLang="en-US"/>
        </a:p>
      </dgm:t>
    </dgm:pt>
    <dgm:pt modelId="{719FBF3B-CE78-41DD-BE65-534604D2F50F}">
      <dgm:prSet phldrT="[텍스트]"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클래스로 만들어진 대상</a:t>
          </a:r>
        </a:p>
      </dgm:t>
    </dgm:pt>
    <dgm:pt modelId="{89462012-3A7B-47EE-8509-83C3B27069D7}" type="parTrans" cxnId="{7A00E2AE-A389-4A98-A56C-844E7E19350F}">
      <dgm:prSet/>
      <dgm:spPr/>
      <dgm:t>
        <a:bodyPr/>
        <a:lstStyle/>
        <a:p>
          <a:pPr latinLnBrk="1"/>
          <a:endParaRPr lang="ko-KR" altLang="en-US"/>
        </a:p>
      </dgm:t>
    </dgm:pt>
    <dgm:pt modelId="{2A8FC3CA-B2E0-4BF9-875C-DDAE79F6BEC5}" type="sibTrans" cxnId="{7A00E2AE-A389-4A98-A56C-844E7E19350F}">
      <dgm:prSet/>
      <dgm:spPr/>
      <dgm:t>
        <a:bodyPr/>
        <a:lstStyle/>
        <a:p>
          <a:pPr latinLnBrk="1"/>
          <a:endParaRPr lang="ko-KR" altLang="en-US"/>
        </a:p>
      </dgm:t>
    </dgm:pt>
    <dgm:pt modelId="{D7ED6035-E532-46E4-AFC7-97DA0EA91EEC}">
      <dgm:prSet phldrT="[텍스트]" custT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r>
            <a:rPr lang="ko-KR" altLang="en-US" sz="44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인스턴스</a:t>
          </a:r>
        </a:p>
      </dgm:t>
    </dgm:pt>
    <dgm:pt modelId="{C03A1ED0-B970-4B15-8797-3BAC01B7BD52}" type="parTrans" cxnId="{8FC8D770-A5BA-40F0-992E-C9F46D4EBC6D}">
      <dgm:prSet/>
      <dgm:spPr/>
      <dgm:t>
        <a:bodyPr/>
        <a:lstStyle/>
        <a:p>
          <a:pPr latinLnBrk="1"/>
          <a:endParaRPr lang="ko-KR" altLang="en-US"/>
        </a:p>
      </dgm:t>
    </dgm:pt>
    <dgm:pt modelId="{CB124918-D592-4DEA-89E8-1E2BA2067F7A}" type="sibTrans" cxnId="{8FC8D770-A5BA-40F0-992E-C9F46D4EBC6D}">
      <dgm:prSet/>
      <dgm:spPr/>
      <dgm:t>
        <a:bodyPr/>
        <a:lstStyle/>
        <a:p>
          <a:pPr latinLnBrk="1"/>
          <a:endParaRPr lang="ko-KR" altLang="en-US"/>
        </a:p>
      </dgm:t>
    </dgm:pt>
    <dgm:pt modelId="{6FDA7707-A2FB-467A-989C-9458761C22A4}">
      <dgm:prSet phldrT="[텍스트]"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메모리에 적재된 실체</a:t>
          </a:r>
        </a:p>
      </dgm:t>
    </dgm:pt>
    <dgm:pt modelId="{16A0CF6A-7B00-4888-8905-8535BE2B5BE6}" type="parTrans" cxnId="{87C4A995-93CF-4CE6-ACB3-F8C14E553B75}">
      <dgm:prSet/>
      <dgm:spPr/>
      <dgm:t>
        <a:bodyPr/>
        <a:lstStyle/>
        <a:p>
          <a:pPr latinLnBrk="1"/>
          <a:endParaRPr lang="ko-KR" altLang="en-US"/>
        </a:p>
      </dgm:t>
    </dgm:pt>
    <dgm:pt modelId="{C8F76D8A-4CF1-4445-90DB-EC75166689BD}" type="sibTrans" cxnId="{87C4A995-93CF-4CE6-ACB3-F8C14E553B75}">
      <dgm:prSet/>
      <dgm:spPr/>
      <dgm:t>
        <a:bodyPr/>
        <a:lstStyle/>
        <a:p>
          <a:pPr latinLnBrk="1"/>
          <a:endParaRPr lang="ko-KR" altLang="en-US"/>
        </a:p>
      </dgm:t>
    </dgm:pt>
    <dgm:pt modelId="{37F150A1-2E5F-4CD7-B13E-092F15B718C5}">
      <dgm:prSet phldrT="[텍스트]"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클래스의 인스턴스</a:t>
          </a:r>
        </a:p>
      </dgm:t>
    </dgm:pt>
    <dgm:pt modelId="{B02C9844-83D1-4D10-8F5C-7CA8D7FAD156}" type="parTrans" cxnId="{8D76D5DA-E963-487A-A238-BD9CE39915F9}">
      <dgm:prSet/>
      <dgm:spPr/>
      <dgm:t>
        <a:bodyPr/>
        <a:lstStyle/>
        <a:p>
          <a:pPr latinLnBrk="1"/>
          <a:endParaRPr lang="ko-KR" altLang="en-US"/>
        </a:p>
      </dgm:t>
    </dgm:pt>
    <dgm:pt modelId="{264C3121-10B7-4BEE-A3E7-C27D4530BCDA}" type="sibTrans" cxnId="{8D76D5DA-E963-487A-A238-BD9CE39915F9}">
      <dgm:prSet/>
      <dgm:spPr/>
      <dgm:t>
        <a:bodyPr/>
        <a:lstStyle/>
        <a:p>
          <a:pPr latinLnBrk="1"/>
          <a:endParaRPr lang="ko-KR" altLang="en-US"/>
        </a:p>
      </dgm:t>
    </dgm:pt>
    <dgm:pt modelId="{0A3CF3EF-E70A-49A6-8203-E5900028E71E}" type="pres">
      <dgm:prSet presAssocID="{B433D823-34E3-43D0-B773-8D9994204ED0}" presName="Name0" presStyleCnt="0">
        <dgm:presLayoutVars>
          <dgm:dir/>
          <dgm:animLvl val="lvl"/>
          <dgm:resizeHandles val="exact"/>
        </dgm:presLayoutVars>
      </dgm:prSet>
      <dgm:spPr/>
    </dgm:pt>
    <dgm:pt modelId="{0594F5B5-B4E5-4386-AD1F-13E2262F5379}" type="pres">
      <dgm:prSet presAssocID="{C6126846-CFC7-45A1-8E3B-146B55709745}" presName="linNode" presStyleCnt="0"/>
      <dgm:spPr/>
    </dgm:pt>
    <dgm:pt modelId="{AD00F9F8-408D-4205-9037-CE954D531859}" type="pres">
      <dgm:prSet presAssocID="{C6126846-CFC7-45A1-8E3B-146B5570974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54C28F5-E3E2-4458-B679-9FCD129CA8CD}" type="pres">
      <dgm:prSet presAssocID="{C6126846-CFC7-45A1-8E3B-146B55709745}" presName="descendantText" presStyleLbl="alignAccFollowNode1" presStyleIdx="0" presStyleCnt="3">
        <dgm:presLayoutVars>
          <dgm:bulletEnabled val="1"/>
        </dgm:presLayoutVars>
      </dgm:prSet>
      <dgm:spPr/>
    </dgm:pt>
    <dgm:pt modelId="{57744575-AA07-4EC9-93BB-ABB48161F254}" type="pres">
      <dgm:prSet presAssocID="{32F27E2A-FB01-460C-94B5-C5E0C908C128}" presName="sp" presStyleCnt="0"/>
      <dgm:spPr/>
    </dgm:pt>
    <dgm:pt modelId="{7904B262-8B0E-428F-856B-6941894645F3}" type="pres">
      <dgm:prSet presAssocID="{8B430F54-C8B4-4B13-84A3-4406095E2ED6}" presName="linNode" presStyleCnt="0"/>
      <dgm:spPr/>
    </dgm:pt>
    <dgm:pt modelId="{3F3661E4-B784-42A5-8320-3BE14C0627F2}" type="pres">
      <dgm:prSet presAssocID="{8B430F54-C8B4-4B13-84A3-4406095E2ED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34845A-ADC2-43D9-A17C-476A50E4698D}" type="pres">
      <dgm:prSet presAssocID="{8B430F54-C8B4-4B13-84A3-4406095E2ED6}" presName="descendantText" presStyleLbl="alignAccFollowNode1" presStyleIdx="1" presStyleCnt="3">
        <dgm:presLayoutVars>
          <dgm:bulletEnabled val="1"/>
        </dgm:presLayoutVars>
      </dgm:prSet>
      <dgm:spPr/>
    </dgm:pt>
    <dgm:pt modelId="{857733A2-D914-49EE-A933-2FAD6F41B915}" type="pres">
      <dgm:prSet presAssocID="{08ABE9AA-B33F-46AB-8092-DD4186F8048B}" presName="sp" presStyleCnt="0"/>
      <dgm:spPr/>
    </dgm:pt>
    <dgm:pt modelId="{EC314B5A-4973-4363-88F5-253D5F5815F8}" type="pres">
      <dgm:prSet presAssocID="{D7ED6035-E532-46E4-AFC7-97DA0EA91EEC}" presName="linNode" presStyleCnt="0"/>
      <dgm:spPr/>
    </dgm:pt>
    <dgm:pt modelId="{2D18A08D-E729-4F21-B003-53F60AF7395B}" type="pres">
      <dgm:prSet presAssocID="{D7ED6035-E532-46E4-AFC7-97DA0EA91EE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24C3013-E25B-4BE6-AABE-B06DD6C474DE}" type="pres">
      <dgm:prSet presAssocID="{D7ED6035-E532-46E4-AFC7-97DA0EA91EE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B30AE5D-01C7-4BEF-9C3A-3BEE0C5DF1BD}" type="presOf" srcId="{37F150A1-2E5F-4CD7-B13E-092F15B718C5}" destId="{0134845A-ADC2-43D9-A17C-476A50E4698D}" srcOrd="0" destOrd="1" presId="urn:microsoft.com/office/officeart/2005/8/layout/vList5"/>
    <dgm:cxn modelId="{89DEBD67-A65A-48DD-AF14-55119FB978EF}" type="presOf" srcId="{D7ED6035-E532-46E4-AFC7-97DA0EA91EEC}" destId="{2D18A08D-E729-4F21-B003-53F60AF7395B}" srcOrd="0" destOrd="0" presId="urn:microsoft.com/office/officeart/2005/8/layout/vList5"/>
    <dgm:cxn modelId="{B8E22648-2AD5-4817-A3AE-5CD2C8628010}" type="presOf" srcId="{6FDA7707-A2FB-467A-989C-9458761C22A4}" destId="{324C3013-E25B-4BE6-AABE-B06DD6C474DE}" srcOrd="0" destOrd="0" presId="urn:microsoft.com/office/officeart/2005/8/layout/vList5"/>
    <dgm:cxn modelId="{8FC8D770-A5BA-40F0-992E-C9F46D4EBC6D}" srcId="{B433D823-34E3-43D0-B773-8D9994204ED0}" destId="{D7ED6035-E532-46E4-AFC7-97DA0EA91EEC}" srcOrd="2" destOrd="0" parTransId="{C03A1ED0-B970-4B15-8797-3BAC01B7BD52}" sibTransId="{CB124918-D592-4DEA-89E8-1E2BA2067F7A}"/>
    <dgm:cxn modelId="{C1F63171-6DFB-4B46-B989-A4231D49F62A}" srcId="{B433D823-34E3-43D0-B773-8D9994204ED0}" destId="{C6126846-CFC7-45A1-8E3B-146B55709745}" srcOrd="0" destOrd="0" parTransId="{1A12A8F1-CD94-4AFB-B5C6-BC71B8930B54}" sibTransId="{32F27E2A-FB01-460C-94B5-C5E0C908C128}"/>
    <dgm:cxn modelId="{804CEF7F-80E2-439B-A146-E11567389D29}" type="presOf" srcId="{8B430F54-C8B4-4B13-84A3-4406095E2ED6}" destId="{3F3661E4-B784-42A5-8320-3BE14C0627F2}" srcOrd="0" destOrd="0" presId="urn:microsoft.com/office/officeart/2005/8/layout/vList5"/>
    <dgm:cxn modelId="{87C4A995-93CF-4CE6-ACB3-F8C14E553B75}" srcId="{D7ED6035-E532-46E4-AFC7-97DA0EA91EEC}" destId="{6FDA7707-A2FB-467A-989C-9458761C22A4}" srcOrd="0" destOrd="0" parTransId="{16A0CF6A-7B00-4888-8905-8535BE2B5BE6}" sibTransId="{C8F76D8A-4CF1-4445-90DB-EC75166689BD}"/>
    <dgm:cxn modelId="{04C4D3A2-DD8F-475D-A18E-F6D70752B3A0}" type="presOf" srcId="{C6126846-CFC7-45A1-8E3B-146B55709745}" destId="{AD00F9F8-408D-4205-9037-CE954D531859}" srcOrd="0" destOrd="0" presId="urn:microsoft.com/office/officeart/2005/8/layout/vList5"/>
    <dgm:cxn modelId="{69A432A6-A79E-4BB5-8EF7-7F9128A61D2D}" type="presOf" srcId="{B433D823-34E3-43D0-B773-8D9994204ED0}" destId="{0A3CF3EF-E70A-49A6-8203-E5900028E71E}" srcOrd="0" destOrd="0" presId="urn:microsoft.com/office/officeart/2005/8/layout/vList5"/>
    <dgm:cxn modelId="{7A00E2AE-A389-4A98-A56C-844E7E19350F}" srcId="{8B430F54-C8B4-4B13-84A3-4406095E2ED6}" destId="{719FBF3B-CE78-41DD-BE65-534604D2F50F}" srcOrd="0" destOrd="0" parTransId="{89462012-3A7B-47EE-8509-83C3B27069D7}" sibTransId="{2A8FC3CA-B2E0-4BF9-875C-DDAE79F6BEC5}"/>
    <dgm:cxn modelId="{8D76D5DA-E963-487A-A238-BD9CE39915F9}" srcId="{8B430F54-C8B4-4B13-84A3-4406095E2ED6}" destId="{37F150A1-2E5F-4CD7-B13E-092F15B718C5}" srcOrd="1" destOrd="0" parTransId="{B02C9844-83D1-4D10-8F5C-7CA8D7FAD156}" sibTransId="{264C3121-10B7-4BEE-A3E7-C27D4530BCDA}"/>
    <dgm:cxn modelId="{638083DE-215E-4B9F-8DB2-3C6A7C65D463}" type="presOf" srcId="{15CADFCD-569C-4B00-BEF8-065B59897447}" destId="{554C28F5-E3E2-4458-B679-9FCD129CA8CD}" srcOrd="0" destOrd="0" presId="urn:microsoft.com/office/officeart/2005/8/layout/vList5"/>
    <dgm:cxn modelId="{53702FE3-AE33-4F7F-AA28-373530E60CE8}" srcId="{B433D823-34E3-43D0-B773-8D9994204ED0}" destId="{8B430F54-C8B4-4B13-84A3-4406095E2ED6}" srcOrd="1" destOrd="0" parTransId="{DF53FA6F-84CD-4074-B3D0-0FA780D2B535}" sibTransId="{08ABE9AA-B33F-46AB-8092-DD4186F8048B}"/>
    <dgm:cxn modelId="{BA73EEE8-8322-465C-BE22-501D4032F476}" type="presOf" srcId="{719FBF3B-CE78-41DD-BE65-534604D2F50F}" destId="{0134845A-ADC2-43D9-A17C-476A50E4698D}" srcOrd="0" destOrd="0" presId="urn:microsoft.com/office/officeart/2005/8/layout/vList5"/>
    <dgm:cxn modelId="{095E2AF4-3BC7-4623-AE19-AB9C362830E0}" srcId="{C6126846-CFC7-45A1-8E3B-146B55709745}" destId="{15CADFCD-569C-4B00-BEF8-065B59897447}" srcOrd="0" destOrd="0" parTransId="{94DE4EF3-0980-42EE-BFCB-A8C6F2FCAFAC}" sibTransId="{7E030198-3BFA-4ED7-AFA6-14BB225C9CCB}"/>
    <dgm:cxn modelId="{2D543099-948F-4888-9BAB-C7A317EBAA5E}" type="presParOf" srcId="{0A3CF3EF-E70A-49A6-8203-E5900028E71E}" destId="{0594F5B5-B4E5-4386-AD1F-13E2262F5379}" srcOrd="0" destOrd="0" presId="urn:microsoft.com/office/officeart/2005/8/layout/vList5"/>
    <dgm:cxn modelId="{9305FB3C-780B-4864-A09E-A188A84DC93F}" type="presParOf" srcId="{0594F5B5-B4E5-4386-AD1F-13E2262F5379}" destId="{AD00F9F8-408D-4205-9037-CE954D531859}" srcOrd="0" destOrd="0" presId="urn:microsoft.com/office/officeart/2005/8/layout/vList5"/>
    <dgm:cxn modelId="{B7B48303-233D-403F-A988-F6692BEB3922}" type="presParOf" srcId="{0594F5B5-B4E5-4386-AD1F-13E2262F5379}" destId="{554C28F5-E3E2-4458-B679-9FCD129CA8CD}" srcOrd="1" destOrd="0" presId="urn:microsoft.com/office/officeart/2005/8/layout/vList5"/>
    <dgm:cxn modelId="{3448D598-DDD7-43B4-B4CB-4B97A4035D7D}" type="presParOf" srcId="{0A3CF3EF-E70A-49A6-8203-E5900028E71E}" destId="{57744575-AA07-4EC9-93BB-ABB48161F254}" srcOrd="1" destOrd="0" presId="urn:microsoft.com/office/officeart/2005/8/layout/vList5"/>
    <dgm:cxn modelId="{874FE6AE-526E-4F39-8AC8-1D0618151C60}" type="presParOf" srcId="{0A3CF3EF-E70A-49A6-8203-E5900028E71E}" destId="{7904B262-8B0E-428F-856B-6941894645F3}" srcOrd="2" destOrd="0" presId="urn:microsoft.com/office/officeart/2005/8/layout/vList5"/>
    <dgm:cxn modelId="{F443ACCC-4EE9-47CB-BA2E-240DB2146C78}" type="presParOf" srcId="{7904B262-8B0E-428F-856B-6941894645F3}" destId="{3F3661E4-B784-42A5-8320-3BE14C0627F2}" srcOrd="0" destOrd="0" presId="urn:microsoft.com/office/officeart/2005/8/layout/vList5"/>
    <dgm:cxn modelId="{317ACFE2-7DF0-43E0-B594-BB1AF0411D4D}" type="presParOf" srcId="{7904B262-8B0E-428F-856B-6941894645F3}" destId="{0134845A-ADC2-43D9-A17C-476A50E4698D}" srcOrd="1" destOrd="0" presId="urn:microsoft.com/office/officeart/2005/8/layout/vList5"/>
    <dgm:cxn modelId="{20CDC317-A9A9-4E68-9CDA-852228A475C3}" type="presParOf" srcId="{0A3CF3EF-E70A-49A6-8203-E5900028E71E}" destId="{857733A2-D914-49EE-A933-2FAD6F41B915}" srcOrd="3" destOrd="0" presId="urn:microsoft.com/office/officeart/2005/8/layout/vList5"/>
    <dgm:cxn modelId="{366D26EE-1FB3-40A6-A686-B806DF87B3AB}" type="presParOf" srcId="{0A3CF3EF-E70A-49A6-8203-E5900028E71E}" destId="{EC314B5A-4973-4363-88F5-253D5F5815F8}" srcOrd="4" destOrd="0" presId="urn:microsoft.com/office/officeart/2005/8/layout/vList5"/>
    <dgm:cxn modelId="{392172AB-D939-4913-AAF1-E963B35EE283}" type="presParOf" srcId="{EC314B5A-4973-4363-88F5-253D5F5815F8}" destId="{2D18A08D-E729-4F21-B003-53F60AF7395B}" srcOrd="0" destOrd="0" presId="urn:microsoft.com/office/officeart/2005/8/layout/vList5"/>
    <dgm:cxn modelId="{84D498BB-0B0D-4E2E-9FBD-6F24ADB0AE24}" type="presParOf" srcId="{EC314B5A-4973-4363-88F5-253D5F5815F8}" destId="{324C3013-E25B-4BE6-AABE-B06DD6C474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CF18A8-53FA-4A56-A1F5-C0700F3C198C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50EE0B-7002-4105-B180-9031F7018B1A}">
      <dgm:prSet phldrT="[텍스트]" custT="1"/>
      <dgm:spPr>
        <a:solidFill>
          <a:schemeClr val="accent2"/>
        </a:solidFill>
        <a:ln>
          <a:noFill/>
        </a:ln>
      </dgm:spPr>
      <dgm:t>
        <a:bodyPr/>
        <a:lstStyle/>
        <a:p>
          <a:pPr algn="ctr" latinLnBrk="1"/>
          <a:r>
            <a:rPr lang="ko-KR" altLang="en-US" sz="18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기초 자료형</a:t>
          </a:r>
          <a:endParaRPr lang="en-US" altLang="ko-KR" sz="1800" b="1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algn="ctr" latinLnBrk="1"/>
          <a:r>
            <a: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(Primitive data type)</a:t>
          </a:r>
          <a:endParaRPr lang="ko-KR" altLang="en-US" sz="16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86F4854A-DAF8-4365-95C3-2FF6B9704566}" type="parTrans" cxnId="{5784D899-6DED-4CAE-9B9E-9716A0EEC8BB}">
      <dgm:prSet/>
      <dgm:spPr/>
      <dgm:t>
        <a:bodyPr/>
        <a:lstStyle/>
        <a:p>
          <a:pPr latinLnBrk="1"/>
          <a:endParaRPr lang="ko-KR" altLang="en-US"/>
        </a:p>
      </dgm:t>
    </dgm:pt>
    <dgm:pt modelId="{C7D460F2-7894-4319-BA6D-132729B28462}" type="sibTrans" cxnId="{5784D899-6DED-4CAE-9B9E-9716A0EEC8BB}">
      <dgm:prSet/>
      <dgm:spPr>
        <a:ln w="38100">
          <a:solidFill>
            <a:schemeClr val="accent5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6A0997D-E042-4A0E-A2F8-835365FC7A0A}">
      <dgm:prSet phldrT="[텍스트]" custT="1"/>
      <dgm:spPr>
        <a:ln>
          <a:noFill/>
        </a:ln>
      </dgm:spPr>
      <dgm:t>
        <a:bodyPr/>
        <a:lstStyle/>
        <a:p>
          <a:pPr algn="l" latinLnBrk="1"/>
          <a:r>
            <a: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stack </a:t>
          </a:r>
          <a:r>
            <a: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영역</a:t>
          </a:r>
        </a:p>
      </dgm:t>
    </dgm:pt>
    <dgm:pt modelId="{C1420425-3475-43AC-A085-A091FA250AA3}" type="parTrans" cxnId="{5E1D5B46-AAA3-44F6-8A4D-C34A1C4D3EEB}">
      <dgm:prSet/>
      <dgm:spPr>
        <a:ln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4266BB5-3D59-478E-9266-09CFB89C9984}" type="sibTrans" cxnId="{5E1D5B46-AAA3-44F6-8A4D-C34A1C4D3EEB}">
      <dgm:prSet/>
      <dgm:spPr/>
      <dgm:t>
        <a:bodyPr/>
        <a:lstStyle/>
        <a:p>
          <a:pPr latinLnBrk="1"/>
          <a:endParaRPr lang="ko-KR" altLang="en-US"/>
        </a:p>
      </dgm:t>
    </dgm:pt>
    <dgm:pt modelId="{3F456EB1-4C33-46A8-AA0A-12EAF3F4A9E4}">
      <dgm:prSet phldrT="[텍스트]" custT="1"/>
      <dgm:spPr>
        <a:ln>
          <a:noFill/>
        </a:ln>
      </dgm:spPr>
      <dgm:t>
        <a:bodyPr/>
        <a:lstStyle/>
        <a:p>
          <a:pPr algn="l" latinLnBrk="1"/>
          <a:r>
            <a: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값을 직접 저장</a:t>
          </a:r>
        </a:p>
      </dgm:t>
    </dgm:pt>
    <dgm:pt modelId="{C0D1C8FA-B907-4AC9-8E4D-93D433C352F9}" type="parTrans" cxnId="{FE2CC9C7-C48F-424E-ADBD-FE3445BDA18E}">
      <dgm:prSet/>
      <dgm:spPr>
        <a:ln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18F8BC4-4D04-47BB-B7BA-ADD6703F0E79}" type="sibTrans" cxnId="{FE2CC9C7-C48F-424E-ADBD-FE3445BDA18E}">
      <dgm:prSet/>
      <dgm:spPr/>
      <dgm:t>
        <a:bodyPr/>
        <a:lstStyle/>
        <a:p>
          <a:pPr latinLnBrk="1"/>
          <a:endParaRPr lang="ko-KR" altLang="en-US"/>
        </a:p>
      </dgm:t>
    </dgm:pt>
    <dgm:pt modelId="{3F2CD2F7-22DC-48B5-8F69-2F613368255F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algn="ctr" latinLnBrk="1"/>
          <a:r>
            <a:rPr lang="ko-KR" altLang="en-US" sz="18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참조 자료형</a:t>
          </a:r>
          <a:endParaRPr lang="en-US" altLang="ko-KR" sz="1800" b="1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algn="ctr" latinLnBrk="1"/>
          <a:r>
            <a: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(Reference data type)</a:t>
          </a:r>
          <a:endParaRPr lang="ko-KR" altLang="en-US" sz="16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94DB61E1-168B-4D09-8D1C-8827E401BE71}" type="parTrans" cxnId="{FE91A035-B585-4DAA-8CFC-2D29FF6855E5}">
      <dgm:prSet/>
      <dgm:spPr/>
      <dgm:t>
        <a:bodyPr/>
        <a:lstStyle/>
        <a:p>
          <a:pPr latinLnBrk="1"/>
          <a:endParaRPr lang="ko-KR" altLang="en-US"/>
        </a:p>
      </dgm:t>
    </dgm:pt>
    <dgm:pt modelId="{D3EDBCDA-D54F-42DB-A10D-615372EDFDF2}" type="sibTrans" cxnId="{FE91A035-B585-4DAA-8CFC-2D29FF6855E5}">
      <dgm:prSet/>
      <dgm:spPr>
        <a:ln w="38100">
          <a:solidFill>
            <a:schemeClr val="accent5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FEC999C-4549-4E33-9B6F-5CA71F536780}">
      <dgm:prSet phldrT="[텍스트]" custT="1"/>
      <dgm:spPr>
        <a:ln>
          <a:noFill/>
        </a:ln>
      </dgm:spPr>
      <dgm:t>
        <a:bodyPr/>
        <a:lstStyle/>
        <a:p>
          <a:pPr algn="l" latinLnBrk="1"/>
          <a:r>
            <a: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heap </a:t>
          </a:r>
          <a:r>
            <a: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영역 </a:t>
          </a:r>
          <a:r>
            <a: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stack </a:t>
          </a:r>
          <a:r>
            <a: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영역</a:t>
          </a:r>
        </a:p>
      </dgm:t>
    </dgm:pt>
    <dgm:pt modelId="{0C85FCCD-C5D8-43A2-A9B1-F68156EE7CD3}" type="parTrans" cxnId="{1D13E7B9-EDBD-4CC8-91F8-39C6B1400507}">
      <dgm:prSet/>
      <dgm:spPr>
        <a:ln>
          <a:solidFill>
            <a:schemeClr val="accent6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F1766A0-EEC3-47EE-A0A0-FD1EA8DB0FAD}" type="sibTrans" cxnId="{1D13E7B9-EDBD-4CC8-91F8-39C6B1400507}">
      <dgm:prSet/>
      <dgm:spPr/>
      <dgm:t>
        <a:bodyPr/>
        <a:lstStyle/>
        <a:p>
          <a:pPr latinLnBrk="1"/>
          <a:endParaRPr lang="ko-KR" altLang="en-US"/>
        </a:p>
      </dgm:t>
    </dgm:pt>
    <dgm:pt modelId="{86DFAF06-A3AB-452E-8A08-1C95D48F9629}">
      <dgm:prSet phldrT="[텍스트]" custT="1"/>
      <dgm:spPr>
        <a:ln>
          <a:noFill/>
        </a:ln>
      </dgm:spPr>
      <dgm:t>
        <a:bodyPr/>
        <a:lstStyle/>
        <a:p>
          <a:pPr algn="l" latinLnBrk="1"/>
          <a:r>
            <a: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간접적인 주소 저장</a:t>
          </a:r>
        </a:p>
      </dgm:t>
    </dgm:pt>
    <dgm:pt modelId="{E3D96807-18C7-4F9E-8A08-9F5EBEC9C240}" type="parTrans" cxnId="{F083A614-F2A1-4AA8-B28D-70FCBA2FF92C}">
      <dgm:prSet/>
      <dgm:spPr>
        <a:ln>
          <a:solidFill>
            <a:schemeClr val="accent6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BC633CE-140C-4299-8861-13EEA3A09031}" type="sibTrans" cxnId="{F083A614-F2A1-4AA8-B28D-70FCBA2FF92C}">
      <dgm:prSet/>
      <dgm:spPr/>
      <dgm:t>
        <a:bodyPr/>
        <a:lstStyle/>
        <a:p>
          <a:pPr latinLnBrk="1"/>
          <a:endParaRPr lang="ko-KR" altLang="en-US"/>
        </a:p>
      </dgm:t>
    </dgm:pt>
    <dgm:pt modelId="{25C6D2BA-11F6-40D2-9905-B6F67C878B61}">
      <dgm:prSet custT="1"/>
      <dgm:spPr>
        <a:ln>
          <a:noFill/>
        </a:ln>
      </dgm:spPr>
      <dgm:t>
        <a:bodyPr/>
        <a:lstStyle/>
        <a:p>
          <a:pPr algn="l" latinLnBrk="1"/>
          <a:r>
            <a: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속도 빠름</a:t>
          </a:r>
          <a:endParaRPr lang="ko-KR" altLang="en-US" sz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ADEA3520-CF3A-48F6-99C3-455523FDEC94}" type="parTrans" cxnId="{F6AA6FAE-28B7-4E43-8764-FF3ABB92C6C3}">
      <dgm:prSet/>
      <dgm:spPr>
        <a:ln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102BA5D-6A48-43B4-8F8E-95EAEF0DBB99}" type="sibTrans" cxnId="{F6AA6FAE-28B7-4E43-8764-FF3ABB92C6C3}">
      <dgm:prSet/>
      <dgm:spPr/>
      <dgm:t>
        <a:bodyPr/>
        <a:lstStyle/>
        <a:p>
          <a:pPr latinLnBrk="1"/>
          <a:endParaRPr lang="ko-KR" altLang="en-US"/>
        </a:p>
      </dgm:t>
    </dgm:pt>
    <dgm:pt modelId="{0C897C2E-DE17-4801-9148-D3B151DC4253}">
      <dgm:prSet custT="1"/>
      <dgm:spPr>
        <a:ln>
          <a:noFill/>
        </a:ln>
      </dgm:spPr>
      <dgm:t>
        <a:bodyPr/>
        <a:lstStyle/>
        <a:p>
          <a:pPr algn="l" latinLnBrk="1"/>
          <a:r>
            <a: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속도 느림</a:t>
          </a:r>
        </a:p>
      </dgm:t>
    </dgm:pt>
    <dgm:pt modelId="{6E75DA3C-7B93-49C6-81AF-EB97BFD72A11}" type="parTrans" cxnId="{582F1BE7-D879-49BF-B615-BD625A99EAD0}">
      <dgm:prSet/>
      <dgm:spPr>
        <a:ln>
          <a:solidFill>
            <a:schemeClr val="accent6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CBDD8D2-ADF1-4E65-AC3B-A79B744C3FC3}" type="sibTrans" cxnId="{582F1BE7-D879-49BF-B615-BD625A99EAD0}">
      <dgm:prSet/>
      <dgm:spPr/>
      <dgm:t>
        <a:bodyPr/>
        <a:lstStyle/>
        <a:p>
          <a:pPr latinLnBrk="1"/>
          <a:endParaRPr lang="ko-KR" altLang="en-US"/>
        </a:p>
      </dgm:t>
    </dgm:pt>
    <dgm:pt modelId="{31E96CA5-79A3-4180-86E1-9E52393F829F}" type="pres">
      <dgm:prSet presAssocID="{01CF18A8-53FA-4A56-A1F5-C0700F3C198C}" presName="cycle" presStyleCnt="0">
        <dgm:presLayoutVars>
          <dgm:dir/>
          <dgm:resizeHandles val="exact"/>
        </dgm:presLayoutVars>
      </dgm:prSet>
      <dgm:spPr/>
    </dgm:pt>
    <dgm:pt modelId="{800657D2-8760-4347-87B3-AAC6B43214D7}" type="pres">
      <dgm:prSet presAssocID="{3C50EE0B-7002-4105-B180-9031F7018B1A}" presName="node" presStyleLbl="node1" presStyleIdx="0" presStyleCnt="2" custScaleY="102607">
        <dgm:presLayoutVars>
          <dgm:bulletEnabled val="1"/>
        </dgm:presLayoutVars>
      </dgm:prSet>
      <dgm:spPr/>
    </dgm:pt>
    <dgm:pt modelId="{7C284DC5-170A-4449-BC8C-B7C88AD108AE}" type="pres">
      <dgm:prSet presAssocID="{3C50EE0B-7002-4105-B180-9031F7018B1A}" presName="spNode" presStyleCnt="0"/>
      <dgm:spPr/>
    </dgm:pt>
    <dgm:pt modelId="{A257F425-E4F0-446F-9B0A-F0EE4F4A484B}" type="pres">
      <dgm:prSet presAssocID="{C7D460F2-7894-4319-BA6D-132729B28462}" presName="sibTrans" presStyleLbl="sibTrans1D1" presStyleIdx="0" presStyleCnt="2"/>
      <dgm:spPr/>
    </dgm:pt>
    <dgm:pt modelId="{CEE2659A-0D83-432A-954D-486950890EE3}" type="pres">
      <dgm:prSet presAssocID="{3F2CD2F7-22DC-48B5-8F69-2F613368255F}" presName="node" presStyleLbl="node1" presStyleIdx="1" presStyleCnt="2" custScaleY="102607">
        <dgm:presLayoutVars>
          <dgm:bulletEnabled val="1"/>
        </dgm:presLayoutVars>
      </dgm:prSet>
      <dgm:spPr/>
    </dgm:pt>
    <dgm:pt modelId="{B5812267-8B7F-4D64-A31E-88CE9B21A448}" type="pres">
      <dgm:prSet presAssocID="{3F2CD2F7-22DC-48B5-8F69-2F613368255F}" presName="spNode" presStyleCnt="0"/>
      <dgm:spPr/>
    </dgm:pt>
    <dgm:pt modelId="{638D1361-DC59-4C7D-90FA-5B640ED485BD}" type="pres">
      <dgm:prSet presAssocID="{D3EDBCDA-D54F-42DB-A10D-615372EDFDF2}" presName="sibTrans" presStyleLbl="sibTrans1D1" presStyleIdx="1" presStyleCnt="2"/>
      <dgm:spPr/>
    </dgm:pt>
  </dgm:ptLst>
  <dgm:cxnLst>
    <dgm:cxn modelId="{F083A614-F2A1-4AA8-B28D-70FCBA2FF92C}" srcId="{3F2CD2F7-22DC-48B5-8F69-2F613368255F}" destId="{86DFAF06-A3AB-452E-8A08-1C95D48F9629}" srcOrd="1" destOrd="0" parTransId="{E3D96807-18C7-4F9E-8A08-9F5EBEC9C240}" sibTransId="{CBC633CE-140C-4299-8861-13EEA3A09031}"/>
    <dgm:cxn modelId="{0FA7F815-612F-4422-8F0B-FDE1DF6FDFFA}" type="presOf" srcId="{3C50EE0B-7002-4105-B180-9031F7018B1A}" destId="{800657D2-8760-4347-87B3-AAC6B43214D7}" srcOrd="0" destOrd="0" presId="urn:microsoft.com/office/officeart/2005/8/layout/cycle6"/>
    <dgm:cxn modelId="{93BEB519-4029-4F53-911E-6A70A0EA1341}" type="presOf" srcId="{25C6D2BA-11F6-40D2-9905-B6F67C878B61}" destId="{800657D2-8760-4347-87B3-AAC6B43214D7}" srcOrd="0" destOrd="3" presId="urn:microsoft.com/office/officeart/2005/8/layout/cycle6"/>
    <dgm:cxn modelId="{241D111A-5E59-4EBA-86DF-900EB90146A1}" type="presOf" srcId="{01CF18A8-53FA-4A56-A1F5-C0700F3C198C}" destId="{31E96CA5-79A3-4180-86E1-9E52393F829F}" srcOrd="0" destOrd="0" presId="urn:microsoft.com/office/officeart/2005/8/layout/cycle6"/>
    <dgm:cxn modelId="{FE91A035-B585-4DAA-8CFC-2D29FF6855E5}" srcId="{01CF18A8-53FA-4A56-A1F5-C0700F3C198C}" destId="{3F2CD2F7-22DC-48B5-8F69-2F613368255F}" srcOrd="1" destOrd="0" parTransId="{94DB61E1-168B-4D09-8D1C-8827E401BE71}" sibTransId="{D3EDBCDA-D54F-42DB-A10D-615372EDFDF2}"/>
    <dgm:cxn modelId="{11F55E3A-60E4-4C1D-B9AC-1D2B6E38DFC2}" type="presOf" srcId="{3F2CD2F7-22DC-48B5-8F69-2F613368255F}" destId="{CEE2659A-0D83-432A-954D-486950890EE3}" srcOrd="0" destOrd="0" presId="urn:microsoft.com/office/officeart/2005/8/layout/cycle6"/>
    <dgm:cxn modelId="{5E1D5B46-AAA3-44F6-8A4D-C34A1C4D3EEB}" srcId="{3C50EE0B-7002-4105-B180-9031F7018B1A}" destId="{26A0997D-E042-4A0E-A2F8-835365FC7A0A}" srcOrd="0" destOrd="0" parTransId="{C1420425-3475-43AC-A085-A091FA250AA3}" sibTransId="{64266BB5-3D59-478E-9266-09CFB89C9984}"/>
    <dgm:cxn modelId="{3A76CE4F-7030-446E-A123-2CA5FDD26C69}" type="presOf" srcId="{D3EDBCDA-D54F-42DB-A10D-615372EDFDF2}" destId="{638D1361-DC59-4C7D-90FA-5B640ED485BD}" srcOrd="0" destOrd="0" presId="urn:microsoft.com/office/officeart/2005/8/layout/cycle6"/>
    <dgm:cxn modelId="{6C0E6A81-1A4F-4B9F-ACFE-836BE35A80DB}" type="presOf" srcId="{3F456EB1-4C33-46A8-AA0A-12EAF3F4A9E4}" destId="{800657D2-8760-4347-87B3-AAC6B43214D7}" srcOrd="0" destOrd="2" presId="urn:microsoft.com/office/officeart/2005/8/layout/cycle6"/>
    <dgm:cxn modelId="{E2D92790-C320-4820-9586-DA3CB315BB52}" type="presOf" srcId="{26A0997D-E042-4A0E-A2F8-835365FC7A0A}" destId="{800657D2-8760-4347-87B3-AAC6B43214D7}" srcOrd="0" destOrd="1" presId="urn:microsoft.com/office/officeart/2005/8/layout/cycle6"/>
    <dgm:cxn modelId="{5784D899-6DED-4CAE-9B9E-9716A0EEC8BB}" srcId="{01CF18A8-53FA-4A56-A1F5-C0700F3C198C}" destId="{3C50EE0B-7002-4105-B180-9031F7018B1A}" srcOrd="0" destOrd="0" parTransId="{86F4854A-DAF8-4365-95C3-2FF6B9704566}" sibTransId="{C7D460F2-7894-4319-BA6D-132729B28462}"/>
    <dgm:cxn modelId="{D9CD4FA1-B898-4110-99E9-8A75CEE09C40}" type="presOf" srcId="{CFEC999C-4549-4E33-9B6F-5CA71F536780}" destId="{CEE2659A-0D83-432A-954D-486950890EE3}" srcOrd="0" destOrd="1" presId="urn:microsoft.com/office/officeart/2005/8/layout/cycle6"/>
    <dgm:cxn modelId="{F6AA6FAE-28B7-4E43-8764-FF3ABB92C6C3}" srcId="{3C50EE0B-7002-4105-B180-9031F7018B1A}" destId="{25C6D2BA-11F6-40D2-9905-B6F67C878B61}" srcOrd="2" destOrd="0" parTransId="{ADEA3520-CF3A-48F6-99C3-455523FDEC94}" sibTransId="{B102BA5D-6A48-43B4-8F8E-95EAEF0DBB99}"/>
    <dgm:cxn modelId="{3FC1B0B0-8122-497A-8527-54D886DCDAD1}" type="presOf" srcId="{86DFAF06-A3AB-452E-8A08-1C95D48F9629}" destId="{CEE2659A-0D83-432A-954D-486950890EE3}" srcOrd="0" destOrd="2" presId="urn:microsoft.com/office/officeart/2005/8/layout/cycle6"/>
    <dgm:cxn modelId="{1D13E7B9-EDBD-4CC8-91F8-39C6B1400507}" srcId="{3F2CD2F7-22DC-48B5-8F69-2F613368255F}" destId="{CFEC999C-4549-4E33-9B6F-5CA71F536780}" srcOrd="0" destOrd="0" parTransId="{0C85FCCD-C5D8-43A2-A9B1-F68156EE7CD3}" sibTransId="{9F1766A0-EEC3-47EE-A0A0-FD1EA8DB0FAD}"/>
    <dgm:cxn modelId="{FE2CC9C7-C48F-424E-ADBD-FE3445BDA18E}" srcId="{3C50EE0B-7002-4105-B180-9031F7018B1A}" destId="{3F456EB1-4C33-46A8-AA0A-12EAF3F4A9E4}" srcOrd="1" destOrd="0" parTransId="{C0D1C8FA-B907-4AC9-8E4D-93D433C352F9}" sibTransId="{318F8BC4-4D04-47BB-B7BA-ADD6703F0E79}"/>
    <dgm:cxn modelId="{6D215DD6-EB1F-4F7B-A34B-DC337FBC55F9}" type="presOf" srcId="{0C897C2E-DE17-4801-9148-D3B151DC4253}" destId="{CEE2659A-0D83-432A-954D-486950890EE3}" srcOrd="0" destOrd="3" presId="urn:microsoft.com/office/officeart/2005/8/layout/cycle6"/>
    <dgm:cxn modelId="{582F1BE7-D879-49BF-B615-BD625A99EAD0}" srcId="{3F2CD2F7-22DC-48B5-8F69-2F613368255F}" destId="{0C897C2E-DE17-4801-9148-D3B151DC4253}" srcOrd="2" destOrd="0" parTransId="{6E75DA3C-7B93-49C6-81AF-EB97BFD72A11}" sibTransId="{7CBDD8D2-ADF1-4E65-AC3B-A79B744C3FC3}"/>
    <dgm:cxn modelId="{95374DEE-64D4-498F-8D37-8D686206634B}" type="presOf" srcId="{C7D460F2-7894-4319-BA6D-132729B28462}" destId="{A257F425-E4F0-446F-9B0A-F0EE4F4A484B}" srcOrd="0" destOrd="0" presId="urn:microsoft.com/office/officeart/2005/8/layout/cycle6"/>
    <dgm:cxn modelId="{B76EFF7E-AC40-4FB6-8C02-E795FCD3CC8A}" type="presParOf" srcId="{31E96CA5-79A3-4180-86E1-9E52393F829F}" destId="{800657D2-8760-4347-87B3-AAC6B43214D7}" srcOrd="0" destOrd="0" presId="urn:microsoft.com/office/officeart/2005/8/layout/cycle6"/>
    <dgm:cxn modelId="{953A0ABB-AE2E-40DA-BA0A-E87AADA4A18F}" type="presParOf" srcId="{31E96CA5-79A3-4180-86E1-9E52393F829F}" destId="{7C284DC5-170A-4449-BC8C-B7C88AD108AE}" srcOrd="1" destOrd="0" presId="urn:microsoft.com/office/officeart/2005/8/layout/cycle6"/>
    <dgm:cxn modelId="{2BA87A7A-9BDB-4E63-9C4B-F3F05678FC1E}" type="presParOf" srcId="{31E96CA5-79A3-4180-86E1-9E52393F829F}" destId="{A257F425-E4F0-446F-9B0A-F0EE4F4A484B}" srcOrd="2" destOrd="0" presId="urn:microsoft.com/office/officeart/2005/8/layout/cycle6"/>
    <dgm:cxn modelId="{F32F7819-9259-45BA-A5F9-D00884BB4896}" type="presParOf" srcId="{31E96CA5-79A3-4180-86E1-9E52393F829F}" destId="{CEE2659A-0D83-432A-954D-486950890EE3}" srcOrd="3" destOrd="0" presId="urn:microsoft.com/office/officeart/2005/8/layout/cycle6"/>
    <dgm:cxn modelId="{57CDC5A8-3337-41AB-9574-5CA1C3627257}" type="presParOf" srcId="{31E96CA5-79A3-4180-86E1-9E52393F829F}" destId="{B5812267-8B7F-4D64-A31E-88CE9B21A448}" srcOrd="4" destOrd="0" presId="urn:microsoft.com/office/officeart/2005/8/layout/cycle6"/>
    <dgm:cxn modelId="{81215C7B-B6B6-4919-8C2D-2B14F94E5CCB}" type="presParOf" srcId="{31E96CA5-79A3-4180-86E1-9E52393F829F}" destId="{638D1361-DC59-4C7D-90FA-5B640ED485B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CF4EB-1570-471E-A773-6E09282E139B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4A57D-6AD6-44C4-8065-36665CA03CB2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재사용하기 쉬운 코드</a:t>
          </a:r>
          <a:endParaRPr lang="en-US" sz="17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291148" y="2456435"/>
        <a:ext cx="2180418" cy="720000"/>
      </dsp:txXfrm>
    </dsp:sp>
    <dsp:sp modelId="{F4AA5104-5025-4B1E-B72C-0420C2A6C326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D1E2-DBFF-4BC6-BC3B-9B3F559191A5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편리한 </a:t>
          </a:r>
          <a:r>
            <a:rPr lang="ko-KR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유지보수</a:t>
          </a:r>
          <a:endParaRPr lang="en-US" sz="17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2853140" y="2456435"/>
        <a:ext cx="2180418" cy="720000"/>
      </dsp:txXfrm>
    </dsp:sp>
    <dsp:sp modelId="{9752A068-13A2-487D-9668-99886E13F7D4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BF4C3-E9FB-4284-9273-594C209CB5F3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직관적</a:t>
          </a: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인 코드 구성</a:t>
          </a:r>
          <a:endParaRPr lang="en-US" sz="17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5415132" y="2456435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DAEB5-6856-4D17-B5FF-1008B7CD6F0E}">
      <dsp:nvSpPr>
        <dsp:cNvPr id="0" name=""/>
        <dsp:cNvSpPr/>
      </dsp:nvSpPr>
      <dsp:spPr>
        <a:xfrm>
          <a:off x="155438" y="959168"/>
          <a:ext cx="3682103" cy="1150657"/>
        </a:xfrm>
        <a:prstGeom prst="rect">
          <a:avLst/>
        </a:prstGeom>
        <a:solidFill>
          <a:schemeClr val="bg1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378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>
              <a:solidFill>
                <a:schemeClr val="accent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추상화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핵심 요소 추출하기</a:t>
          </a:r>
        </a:p>
      </dsp:txBody>
      <dsp:txXfrm>
        <a:off x="155438" y="959168"/>
        <a:ext cx="3682103" cy="1150657"/>
      </dsp:txXfrm>
    </dsp:sp>
    <dsp:sp modelId="{C91129E5-30D7-47CA-BBD4-455DE9689A26}">
      <dsp:nvSpPr>
        <dsp:cNvPr id="0" name=""/>
        <dsp:cNvSpPr/>
      </dsp:nvSpPr>
      <dsp:spPr>
        <a:xfrm>
          <a:off x="2017" y="792962"/>
          <a:ext cx="805460" cy="120819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85DEA-ED87-4016-9F63-85197CA09D91}">
      <dsp:nvSpPr>
        <dsp:cNvPr id="0" name=""/>
        <dsp:cNvSpPr/>
      </dsp:nvSpPr>
      <dsp:spPr>
        <a:xfrm>
          <a:off x="4202579" y="959168"/>
          <a:ext cx="3682103" cy="11506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378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>
              <a:solidFill>
                <a:schemeClr val="accent6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캡슐화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데이터와 처리 방법의 묶음</a:t>
          </a:r>
        </a:p>
      </dsp:txBody>
      <dsp:txXfrm>
        <a:off x="4202579" y="959168"/>
        <a:ext cx="3682103" cy="1150657"/>
      </dsp:txXfrm>
    </dsp:sp>
    <dsp:sp modelId="{B57CD316-8354-4F61-9735-E55855A178A2}">
      <dsp:nvSpPr>
        <dsp:cNvPr id="0" name=""/>
        <dsp:cNvSpPr/>
      </dsp:nvSpPr>
      <dsp:spPr>
        <a:xfrm>
          <a:off x="4049158" y="792962"/>
          <a:ext cx="805460" cy="120819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8C690-DA96-40F0-AF82-BA0E72A6BFB6}">
      <dsp:nvSpPr>
        <dsp:cNvPr id="0" name=""/>
        <dsp:cNvSpPr/>
      </dsp:nvSpPr>
      <dsp:spPr>
        <a:xfrm>
          <a:off x="155438" y="2407718"/>
          <a:ext cx="3682103" cy="11506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378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>
              <a:solidFill>
                <a:schemeClr val="accent5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상속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요소의 재사용과 기능의 확장</a:t>
          </a:r>
        </a:p>
      </dsp:txBody>
      <dsp:txXfrm>
        <a:off x="155438" y="2407718"/>
        <a:ext cx="3682103" cy="1150657"/>
      </dsp:txXfrm>
    </dsp:sp>
    <dsp:sp modelId="{FD26BF04-A524-462C-B8C8-143F6E735425}">
      <dsp:nvSpPr>
        <dsp:cNvPr id="0" name=""/>
        <dsp:cNvSpPr/>
      </dsp:nvSpPr>
      <dsp:spPr>
        <a:xfrm>
          <a:off x="2017" y="2241512"/>
          <a:ext cx="805460" cy="1208190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ACC06-6020-47F7-955A-B7207108C997}">
      <dsp:nvSpPr>
        <dsp:cNvPr id="0" name=""/>
        <dsp:cNvSpPr/>
      </dsp:nvSpPr>
      <dsp:spPr>
        <a:xfrm>
          <a:off x="4202579" y="2407718"/>
          <a:ext cx="3682103" cy="11506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378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 err="1">
              <a:solidFill>
                <a:schemeClr val="accent4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다형성</a:t>
          </a:r>
          <a:endParaRPr lang="ko-KR" altLang="en-US" sz="2200" b="1" kern="1200" dirty="0">
            <a:solidFill>
              <a:schemeClr val="accent4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이름</a:t>
          </a:r>
          <a:r>
            <a:rPr lang="en-US" altLang="ko-KR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, </a:t>
          </a:r>
          <a:r>
            <a:rPr lang="ko-KR" altLang="en-US" sz="17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다른 기능</a:t>
          </a:r>
        </a:p>
      </dsp:txBody>
      <dsp:txXfrm>
        <a:off x="4202579" y="2407718"/>
        <a:ext cx="3682103" cy="1150657"/>
      </dsp:txXfrm>
    </dsp:sp>
    <dsp:sp modelId="{CFDCA5E6-364B-4271-93F3-1DD45FB6B906}">
      <dsp:nvSpPr>
        <dsp:cNvPr id="0" name=""/>
        <dsp:cNvSpPr/>
      </dsp:nvSpPr>
      <dsp:spPr>
        <a:xfrm>
          <a:off x="4049158" y="2241512"/>
          <a:ext cx="805460" cy="1208190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28F5-E3E2-4458-B679-9FCD129CA8CD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객체를 만들기 위한 설계도</a:t>
          </a:r>
        </a:p>
      </dsp:txBody>
      <dsp:txXfrm rot="-5400000">
        <a:off x="2839212" y="197117"/>
        <a:ext cx="4992725" cy="1012303"/>
      </dsp:txXfrm>
    </dsp:sp>
    <dsp:sp modelId="{AD00F9F8-408D-4205-9037-CE954D531859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</a:t>
          </a:r>
        </a:p>
      </dsp:txBody>
      <dsp:txXfrm>
        <a:off x="68454" y="70578"/>
        <a:ext cx="2702304" cy="1265378"/>
      </dsp:txXfrm>
    </dsp:sp>
    <dsp:sp modelId="{0134845A-ADC2-43D9-A17C-476A50E4698D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클래스로 만들어진 대상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클래스의 인스턴스</a:t>
          </a:r>
        </a:p>
      </dsp:txBody>
      <dsp:txXfrm rot="-5400000">
        <a:off x="2839212" y="1669518"/>
        <a:ext cx="4992725" cy="1012303"/>
      </dsp:txXfrm>
    </dsp:sp>
    <dsp:sp modelId="{3F3661E4-B784-42A5-8320-3BE14C0627F2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객체</a:t>
          </a:r>
        </a:p>
      </dsp:txBody>
      <dsp:txXfrm>
        <a:off x="68454" y="1542979"/>
        <a:ext cx="2702304" cy="1265378"/>
      </dsp:txXfrm>
    </dsp:sp>
    <dsp:sp modelId="{324C3013-E25B-4BE6-AABE-B06DD6C474DE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메모리에 적재된 실체</a:t>
          </a:r>
        </a:p>
      </dsp:txBody>
      <dsp:txXfrm rot="-5400000">
        <a:off x="2839212" y="3141918"/>
        <a:ext cx="4992725" cy="1012303"/>
      </dsp:txXfrm>
    </dsp:sp>
    <dsp:sp modelId="{2D18A08D-E729-4F21-B003-53F60AF7395B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인스턴스</a:t>
          </a:r>
        </a:p>
      </dsp:txBody>
      <dsp:txXfrm>
        <a:off x="68454" y="3015380"/>
        <a:ext cx="2702304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57D2-8760-4347-87B3-AAC6B43214D7}">
      <dsp:nvSpPr>
        <dsp:cNvPr id="0" name=""/>
        <dsp:cNvSpPr/>
      </dsp:nvSpPr>
      <dsp:spPr>
        <a:xfrm>
          <a:off x="539114" y="1095674"/>
          <a:ext cx="3238630" cy="215998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기초 자료형</a:t>
          </a:r>
          <a:endParaRPr lang="en-US" altLang="ko-KR" sz="1800" b="1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(Primitive data type)</a:t>
          </a:r>
          <a:endParaRPr lang="ko-KR" altLang="en-US" sz="16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stack </a:t>
          </a: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영역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값을 직접 저장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속도 빠름</a:t>
          </a:r>
          <a:endParaRPr lang="ko-KR" altLang="en-US" sz="12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644556" y="1201116"/>
        <a:ext cx="3027746" cy="1949105"/>
      </dsp:txXfrm>
    </dsp:sp>
    <dsp:sp modelId="{A257F425-E4F0-446F-9B0A-F0EE4F4A484B}">
      <dsp:nvSpPr>
        <dsp:cNvPr id="0" name=""/>
        <dsp:cNvSpPr/>
      </dsp:nvSpPr>
      <dsp:spPr>
        <a:xfrm>
          <a:off x="2158429" y="390748"/>
          <a:ext cx="3569841" cy="3569841"/>
        </a:xfrm>
        <a:custGeom>
          <a:avLst/>
          <a:gdLst/>
          <a:ahLst/>
          <a:cxnLst/>
          <a:rect l="0" t="0" r="0" b="0"/>
          <a:pathLst>
            <a:path>
              <a:moveTo>
                <a:pt x="381187" y="682434"/>
              </a:moveTo>
              <a:arcTo wR="1784920" hR="1784920" stAng="13088757" swAng="6222487"/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2659A-0D83-432A-954D-486950890EE3}">
      <dsp:nvSpPr>
        <dsp:cNvPr id="0" name=""/>
        <dsp:cNvSpPr/>
      </dsp:nvSpPr>
      <dsp:spPr>
        <a:xfrm>
          <a:off x="4108955" y="1095674"/>
          <a:ext cx="3238630" cy="2159989"/>
        </a:xfrm>
        <a:prstGeom prst="round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참조 자료형</a:t>
          </a:r>
          <a:endParaRPr lang="en-US" altLang="ko-KR" sz="1800" b="1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(Reference data type)</a:t>
          </a:r>
          <a:endParaRPr lang="ko-KR" altLang="en-US" sz="16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heap </a:t>
          </a: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영역 </a:t>
          </a:r>
          <a:r>
            <a:rPr lang="en-US" altLang="ko-KR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stack </a:t>
          </a: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영역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간접적인 주소 저장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속도 느림</a:t>
          </a:r>
        </a:p>
      </dsp:txBody>
      <dsp:txXfrm>
        <a:off x="4214397" y="1201116"/>
        <a:ext cx="3027746" cy="1949105"/>
      </dsp:txXfrm>
    </dsp:sp>
    <dsp:sp modelId="{638D1361-DC59-4C7D-90FA-5B640ED485BD}">
      <dsp:nvSpPr>
        <dsp:cNvPr id="0" name=""/>
        <dsp:cNvSpPr/>
      </dsp:nvSpPr>
      <dsp:spPr>
        <a:xfrm>
          <a:off x="2158429" y="390748"/>
          <a:ext cx="3569841" cy="3569841"/>
        </a:xfrm>
        <a:custGeom>
          <a:avLst/>
          <a:gdLst/>
          <a:ahLst/>
          <a:cxnLst/>
          <a:rect l="0" t="0" r="0" b="0"/>
          <a:pathLst>
            <a:path>
              <a:moveTo>
                <a:pt x="3188653" y="2887406"/>
              </a:moveTo>
              <a:arcTo wR="1784920" hR="1784920" stAng="2288757" swAng="6222487"/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옅은이(가) 표시된 사진&#10;&#10;자동 생성된 설명">
            <a:extLst>
              <a:ext uri="{FF2B5EF4-FFF2-40B4-BE49-F238E27FC236}">
                <a16:creationId xmlns:a16="http://schemas.microsoft.com/office/drawing/2014/main" id="{8C48A6D7-C3AD-4749-8199-E9FB594B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F76947C-E37B-426F-B4DA-05A2A0A8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87067" y="2227152"/>
            <a:ext cx="5769865" cy="2395547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14" y="2362955"/>
            <a:ext cx="5595043" cy="1448554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4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</a:t>
            </a:r>
            <a:endParaRPr lang="ko-KR" altLang="en-US" sz="4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214" y="3811509"/>
            <a:ext cx="5595043" cy="664690"/>
          </a:xfrm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</a:t>
            </a:r>
            <a:endParaRPr lang="ko-KR" alt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E0621-4DFF-44C5-8F7B-A6C2BD68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자료형과 참조 자료형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7DB19AD-2247-4D94-85BC-A28F48C89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679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78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F10EF-9B99-4218-8749-6D03AEC4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기본값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6C5D538-811D-4775-BE25-0F00D35B1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867040"/>
              </p:ext>
            </p:extLst>
          </p:nvPr>
        </p:nvGraphicFramePr>
        <p:xfrm>
          <a:off x="628650" y="1825625"/>
          <a:ext cx="78867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5396949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332331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5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short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8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0.0f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6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4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'\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u0000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74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false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3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참조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4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9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F5E5A-2554-4A58-9C3E-6F896E07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 생애주기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D429F-17BC-42E3-BF02-267A562D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변수도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heap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영역의 데이터를 참조하지 않으면 해당 데이터는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 대상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 대상이 된 데이터는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JVM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Garbage  Collector(GC)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제거됨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4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유휴 시간</a:t>
            </a:r>
            <a:r>
              <a:rPr lang="en-US" altLang="ko-KR" sz="24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(idle time)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동작함</a:t>
            </a:r>
          </a:p>
        </p:txBody>
      </p:sp>
    </p:spTree>
    <p:extLst>
      <p:ext uri="{BB962C8B-B14F-4D97-AF65-F5344CB8AC3E}">
        <p14:creationId xmlns:p14="http://schemas.microsoft.com/office/powerpoint/2010/main" val="307598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EB4E2-C130-40A3-9BE7-D9699CA1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1044000"/>
          </a:xfrm>
        </p:spPr>
        <p:txBody>
          <a:bodyPr>
            <a:normAutofit/>
          </a:bodyPr>
          <a:lstStyle/>
          <a:p>
            <a:r>
              <a:rPr lang="ko-KR" altLang="en-US" sz="38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</a:t>
            </a:r>
            <a:br>
              <a:rPr lang="en-US" altLang="ko-KR" sz="38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(Object-oriented programming)</a:t>
            </a:r>
            <a:endParaRPr lang="ko-KR" altLang="en-US" sz="38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F4EF0-7F71-4B53-AC12-0396755F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현실 세계의 사물에 빗대어 표현하는 방식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Graphic 6" descr="퍼즐 조각">
            <a:extLst>
              <a:ext uri="{FF2B5EF4-FFF2-40B4-BE49-F238E27FC236}">
                <a16:creationId xmlns:a16="http://schemas.microsoft.com/office/drawing/2014/main" id="{46ADB8E8-C9B9-429A-9698-AC80DD2B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9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2D965F-653C-41AF-ABAE-21B3C4C4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 세계와 프로그래밍의 세계</a:t>
            </a:r>
          </a:p>
        </p:txBody>
      </p:sp>
      <p:pic>
        <p:nvPicPr>
          <p:cNvPr id="10" name="그래픽 9" descr="자동차">
            <a:extLst>
              <a:ext uri="{FF2B5EF4-FFF2-40B4-BE49-F238E27FC236}">
                <a16:creationId xmlns:a16="http://schemas.microsoft.com/office/drawing/2014/main" id="{092D5035-AA61-40E5-B150-EAD9847D1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8000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327419-BCE6-4D5E-9606-F4A200CA83FE}"/>
              </a:ext>
            </a:extLst>
          </p:cNvPr>
          <p:cNvSpPr txBox="1"/>
          <p:nvPr/>
        </p:nvSpPr>
        <p:spPr>
          <a:xfrm>
            <a:off x="0" y="2823711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</a:t>
            </a:r>
            <a:endParaRPr lang="en-US" altLang="ko-KR" sz="240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68316-88DE-4293-A4AD-1A938F3B0F44}"/>
              </a:ext>
            </a:extLst>
          </p:cNvPr>
          <p:cNvSpPr txBox="1"/>
          <p:nvPr/>
        </p:nvSpPr>
        <p:spPr>
          <a:xfrm>
            <a:off x="0" y="3702461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</a:t>
            </a:r>
            <a:r>
              <a:rPr lang="en-US" altLang="ko-KR" sz="24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(State)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SUV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72.4 km/h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6DA38-D325-44FD-9E7C-E9B7CA334AE9}"/>
              </a:ext>
            </a:extLst>
          </p:cNvPr>
          <p:cNvSpPr txBox="1"/>
          <p:nvPr/>
        </p:nvSpPr>
        <p:spPr>
          <a:xfrm>
            <a:off x="0" y="5196767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</a:t>
            </a:r>
            <a:r>
              <a:rPr lang="en-US" altLang="ko-KR" sz="24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(Behavior)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시동을 걸다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속력을 높이다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제동을 걸다</a:t>
            </a:r>
          </a:p>
        </p:txBody>
      </p:sp>
      <p:pic>
        <p:nvPicPr>
          <p:cNvPr id="3" name="그래픽 2" descr="프로세서">
            <a:extLst>
              <a:ext uri="{FF2B5EF4-FFF2-40B4-BE49-F238E27FC236}">
                <a16:creationId xmlns:a16="http://schemas.microsoft.com/office/drawing/2014/main" id="{6BCCA357-C893-44C3-8CB0-1A0E0B72E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8000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B94FE-B205-48C7-938C-EDAA0D5A70A7}"/>
              </a:ext>
            </a:extLst>
          </p:cNvPr>
          <p:cNvSpPr txBox="1"/>
          <p:nvPr/>
        </p:nvSpPr>
        <p:spPr>
          <a:xfrm>
            <a:off x="4572000" y="282371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endParaRPr lang="en-US" altLang="ko-KR" sz="2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0E692-5ADA-4496-B1BE-9390EB5BE2BD}"/>
              </a:ext>
            </a:extLst>
          </p:cNvPr>
          <p:cNvSpPr txBox="1"/>
          <p:nvPr/>
        </p:nvSpPr>
        <p:spPr>
          <a:xfrm>
            <a:off x="4572000" y="3702459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</a:t>
            </a:r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(Field)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type = "SUV";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color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"red";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velocity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72.4;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B02B-5920-4118-99C6-BACB359A94F4}"/>
              </a:ext>
            </a:extLst>
          </p:cNvPr>
          <p:cNvSpPr txBox="1"/>
          <p:nvPr/>
        </p:nvSpPr>
        <p:spPr>
          <a:xfrm>
            <a:off x="4572000" y="5196767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(Method)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set();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accel();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break();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584C78E6-8028-4EA4-ADE4-CC101F26C676}"/>
              </a:ext>
            </a:extLst>
          </p:cNvPr>
          <p:cNvSpPr/>
          <p:nvPr/>
        </p:nvSpPr>
        <p:spPr>
          <a:xfrm>
            <a:off x="3636000" y="2961000"/>
            <a:ext cx="1872000" cy="936000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7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74494-194A-4C92-B4E4-1A8502B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프로그래밍의 장점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B193CCA-9ACF-4E0E-B9A0-BD3FEF380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2817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22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12610-9E42-4826-85BC-57B33671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프로그래밍의 특징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7FE285F-8B37-4578-A6E2-8DDBB518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6068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85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155E-3C20-454E-ACBC-953A6214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4D6F98C-0DC9-47EF-BC6D-29C29E5FF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6808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32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9661-640E-4DFD-AD58-08A92E75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작성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710C4-7662-4F8D-9F60-BA731055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64000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반환형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](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매개변수명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...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}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1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0A12F-DFE4-48EE-9866-E0D815B5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5CE58-8E25-4186-B6EB-486D5AD2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]();</a:t>
            </a:r>
          </a:p>
          <a:p>
            <a:pPr marL="0" indent="0">
              <a:buNone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 및 초기화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]();</a:t>
            </a:r>
          </a:p>
        </p:txBody>
      </p:sp>
    </p:spTree>
    <p:extLst>
      <p:ext uri="{BB962C8B-B14F-4D97-AF65-F5344CB8AC3E}">
        <p14:creationId xmlns:p14="http://schemas.microsoft.com/office/powerpoint/2010/main" val="111107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0A12F-DFE4-48EE-9866-E0D815B5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5CE58-8E25-4186-B6EB-486D5AD2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64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객체명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]();</a:t>
            </a:r>
          </a:p>
          <a:p>
            <a:pPr marL="0" indent="0">
              <a:buNone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 호출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객체명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필드명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호출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객체명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.[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]([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98130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340</Words>
  <Application>Microsoft Office PowerPoint</Application>
  <PresentationFormat>화면 슬라이드 쇼(4:3)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Arial</vt:lpstr>
      <vt:lpstr>Calibri</vt:lpstr>
      <vt:lpstr>Calibri Light</vt:lpstr>
      <vt:lpstr>Times New Roman</vt:lpstr>
      <vt:lpstr>Wingdings</vt:lpstr>
      <vt:lpstr>Office 테마</vt:lpstr>
      <vt:lpstr>Java Fundamental</vt:lpstr>
      <vt:lpstr>객체 지향 프로그래밍 (Object-oriented programming)</vt:lpstr>
      <vt:lpstr>현실 세계와 프로그래밍의 세계</vt:lpstr>
      <vt:lpstr>객체 지향 프로그래밍의 장점</vt:lpstr>
      <vt:lpstr>객체 지향 프로그래밍의 특징</vt:lpstr>
      <vt:lpstr>클래스, 객체, 인스턴스</vt:lpstr>
      <vt:lpstr>클래스 작성 방법</vt:lpstr>
      <vt:lpstr>객체 생성 방법</vt:lpstr>
      <vt:lpstr>객체 사용 방법</vt:lpstr>
      <vt:lpstr>기초 자료형과 참조 자료형</vt:lpstr>
      <vt:lpstr>자료형의 기본값</vt:lpstr>
      <vt:lpstr>객체의 생애주기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정 병준</dc:creator>
  <cp:lastModifiedBy>정 병준</cp:lastModifiedBy>
  <cp:revision>95</cp:revision>
  <dcterms:created xsi:type="dcterms:W3CDTF">2019-10-18T00:37:15Z</dcterms:created>
  <dcterms:modified xsi:type="dcterms:W3CDTF">2021-10-02T14:07:09Z</dcterms:modified>
</cp:coreProperties>
</file>