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9"/>
  </p:handoutMasterIdLst>
  <p:sldIdLst>
    <p:sldId id="258" r:id="rId2"/>
    <p:sldId id="267" r:id="rId3"/>
    <p:sldId id="268" r:id="rId4"/>
    <p:sldId id="273" r:id="rId5"/>
    <p:sldId id="269" r:id="rId6"/>
    <p:sldId id="274" r:id="rId7"/>
    <p:sldId id="27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4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2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5ED7E9-80D6-427B-A4AE-1943DABC323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B5EB2F9-8152-4BD4-AC87-8B1230190841}">
      <dgm:prSet phldrT="[텍스트]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latinLnBrk="1"/>
          <a:r>
            <a:rPr lang="ko-KR" altLang="en-US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멤버</a:t>
          </a:r>
        </a:p>
      </dgm:t>
    </dgm:pt>
    <dgm:pt modelId="{458FC37D-9A9A-4006-B424-1C807B52E8F9}" type="parTrans" cxnId="{78F2047A-BBB6-432D-85FC-537DB7A5D62F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F9F18CA-6392-4205-8B62-7B4D0C9093D3}" type="sibTrans" cxnId="{78F2047A-BBB6-432D-85FC-537DB7A5D62F}">
      <dgm:prSet/>
      <dgm:spPr/>
      <dgm:t>
        <a:bodyPr/>
        <a:lstStyle/>
        <a:p>
          <a:pPr latinLnBrk="1"/>
          <a:endParaRPr lang="ko-KR" altLang="en-US"/>
        </a:p>
      </dgm:t>
    </dgm:pt>
    <dgm:pt modelId="{70276DA0-7F4B-4797-BF60-865B962D13A1}">
      <dgm:prSet phldrT="[텍스트]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latinLnBrk="1"/>
          <a:r>
            <a:rPr lang="ko-KR" altLang="en-US" dirty="0">
              <a:solidFill>
                <a:schemeClr val="accent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필드</a:t>
          </a:r>
        </a:p>
      </dgm:t>
    </dgm:pt>
    <dgm:pt modelId="{D24BB0BC-C3D2-4C37-A1EC-35DBCDAD98BC}" type="parTrans" cxnId="{0365B32B-2FA9-498C-A820-6F2E727D4DEA}">
      <dgm:prSet/>
      <dgm:spPr/>
      <dgm:t>
        <a:bodyPr/>
        <a:lstStyle/>
        <a:p>
          <a:pPr latinLnBrk="1"/>
          <a:endParaRPr lang="ko-KR" altLang="en-US"/>
        </a:p>
      </dgm:t>
    </dgm:pt>
    <dgm:pt modelId="{8A849EAF-024F-4769-BBB8-56D4C6A53652}" type="sibTrans" cxnId="{0365B32B-2FA9-498C-A820-6F2E727D4DEA}">
      <dgm:prSet/>
      <dgm:spPr/>
      <dgm:t>
        <a:bodyPr/>
        <a:lstStyle/>
        <a:p>
          <a:pPr latinLnBrk="1"/>
          <a:endParaRPr lang="ko-KR" altLang="en-US"/>
        </a:p>
      </dgm:t>
    </dgm:pt>
    <dgm:pt modelId="{7B440ACA-64C3-4B38-B857-88CDD32E770C}">
      <dgm:prSet phldrT="[텍스트]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latinLnBrk="1"/>
          <a:r>
            <a:rPr lang="ko-KR" altLang="en-US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메서드</a:t>
          </a:r>
        </a:p>
      </dgm:t>
    </dgm:pt>
    <dgm:pt modelId="{CD0C0B8E-B0EF-4A45-887A-366C9AD55C1A}" type="parTrans" cxnId="{3C1B52D5-9F1D-4638-BF94-767EE5FB2A02}">
      <dgm:prSet/>
      <dgm:spPr/>
      <dgm:t>
        <a:bodyPr/>
        <a:lstStyle/>
        <a:p>
          <a:pPr latinLnBrk="1"/>
          <a:endParaRPr lang="ko-KR" altLang="en-US"/>
        </a:p>
      </dgm:t>
    </dgm:pt>
    <dgm:pt modelId="{A83C2D9A-BF1B-49FA-B2D3-7B827824556F}" type="sibTrans" cxnId="{3C1B52D5-9F1D-4638-BF94-767EE5FB2A02}">
      <dgm:prSet/>
      <dgm:spPr/>
      <dgm:t>
        <a:bodyPr/>
        <a:lstStyle/>
        <a:p>
          <a:pPr latinLnBrk="1"/>
          <a:endParaRPr lang="ko-KR" altLang="en-US"/>
        </a:p>
      </dgm:t>
    </dgm:pt>
    <dgm:pt modelId="{372CD009-1042-4B17-8F34-0FC1F83CD20A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클래스</a:t>
          </a:r>
        </a:p>
      </dgm:t>
    </dgm:pt>
    <dgm:pt modelId="{64250349-B519-441F-8FBD-CC2D757B43E4}" type="parTrans" cxnId="{C8CCFB1E-CAD5-4B91-98D5-FFE6288C2B50}">
      <dgm:prSet/>
      <dgm:spPr/>
      <dgm:t>
        <a:bodyPr/>
        <a:lstStyle/>
        <a:p>
          <a:pPr latinLnBrk="1"/>
          <a:endParaRPr lang="ko-KR" altLang="en-US"/>
        </a:p>
      </dgm:t>
    </dgm:pt>
    <dgm:pt modelId="{61857FB4-A5E1-4266-AD99-048642CA1A42}" type="sibTrans" cxnId="{C8CCFB1E-CAD5-4B91-98D5-FFE6288C2B50}">
      <dgm:prSet/>
      <dgm:spPr/>
      <dgm:t>
        <a:bodyPr/>
        <a:lstStyle/>
        <a:p>
          <a:pPr latinLnBrk="1"/>
          <a:endParaRPr lang="ko-KR" altLang="en-US"/>
        </a:p>
      </dgm:t>
    </dgm:pt>
    <dgm:pt modelId="{249994A0-B363-4DF7-9C88-41F991222852}" type="pres">
      <dgm:prSet presAssocID="{A15ED7E9-80D6-427B-A4AE-1943DABC323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F8B463C-EE13-4F92-A2CC-EAF0C46CD4F7}" type="pres">
      <dgm:prSet presAssocID="{372CD009-1042-4B17-8F34-0FC1F83CD20A}" presName="root" presStyleCnt="0"/>
      <dgm:spPr/>
    </dgm:pt>
    <dgm:pt modelId="{588E38C8-95F3-4C02-9992-D2F8ABCF70AF}" type="pres">
      <dgm:prSet presAssocID="{372CD009-1042-4B17-8F34-0FC1F83CD20A}" presName="rootComposite" presStyleCnt="0"/>
      <dgm:spPr/>
    </dgm:pt>
    <dgm:pt modelId="{0C5C37A8-FFFE-463D-859D-54E20C06EF5E}" type="pres">
      <dgm:prSet presAssocID="{372CD009-1042-4B17-8F34-0FC1F83CD20A}" presName="rootText" presStyleLbl="node1" presStyleIdx="0" presStyleCnt="1"/>
      <dgm:spPr/>
    </dgm:pt>
    <dgm:pt modelId="{C1335B0F-1E5D-4060-B4C9-EE0D65C127E9}" type="pres">
      <dgm:prSet presAssocID="{372CD009-1042-4B17-8F34-0FC1F83CD20A}" presName="rootConnector" presStyleLbl="node1" presStyleIdx="0" presStyleCnt="1"/>
      <dgm:spPr/>
    </dgm:pt>
    <dgm:pt modelId="{E12955D5-AF66-4C9D-8488-279E37CF209D}" type="pres">
      <dgm:prSet presAssocID="{372CD009-1042-4B17-8F34-0FC1F83CD20A}" presName="childShape" presStyleCnt="0"/>
      <dgm:spPr/>
    </dgm:pt>
    <dgm:pt modelId="{F9142E70-7B08-465C-BC8F-86FF59FE1916}" type="pres">
      <dgm:prSet presAssocID="{458FC37D-9A9A-4006-B424-1C807B52E8F9}" presName="Name13" presStyleLbl="parChTrans1D2" presStyleIdx="0" presStyleCnt="1"/>
      <dgm:spPr/>
    </dgm:pt>
    <dgm:pt modelId="{36064C72-63C2-4699-AE8F-6CA86694FF69}" type="pres">
      <dgm:prSet presAssocID="{CB5EB2F9-8152-4BD4-AC87-8B1230190841}" presName="childText" presStyleLbl="bgAcc1" presStyleIdx="0" presStyleCnt="1">
        <dgm:presLayoutVars>
          <dgm:bulletEnabled val="1"/>
        </dgm:presLayoutVars>
      </dgm:prSet>
      <dgm:spPr/>
    </dgm:pt>
  </dgm:ptLst>
  <dgm:cxnLst>
    <dgm:cxn modelId="{C70F6A19-428C-48D6-A8D6-D28A9C56BCEE}" type="presOf" srcId="{A15ED7E9-80D6-427B-A4AE-1943DABC323E}" destId="{249994A0-B363-4DF7-9C88-41F991222852}" srcOrd="0" destOrd="0" presId="urn:microsoft.com/office/officeart/2005/8/layout/hierarchy3"/>
    <dgm:cxn modelId="{C8CCFB1E-CAD5-4B91-98D5-FFE6288C2B50}" srcId="{A15ED7E9-80D6-427B-A4AE-1943DABC323E}" destId="{372CD009-1042-4B17-8F34-0FC1F83CD20A}" srcOrd="0" destOrd="0" parTransId="{64250349-B519-441F-8FBD-CC2D757B43E4}" sibTransId="{61857FB4-A5E1-4266-AD99-048642CA1A42}"/>
    <dgm:cxn modelId="{0365B32B-2FA9-498C-A820-6F2E727D4DEA}" srcId="{CB5EB2F9-8152-4BD4-AC87-8B1230190841}" destId="{70276DA0-7F4B-4797-BF60-865B962D13A1}" srcOrd="0" destOrd="0" parTransId="{D24BB0BC-C3D2-4C37-A1EC-35DBCDAD98BC}" sibTransId="{8A849EAF-024F-4769-BBB8-56D4C6A53652}"/>
    <dgm:cxn modelId="{F36CE037-3544-4F5D-BC38-0ED4B6B8DA00}" type="presOf" srcId="{70276DA0-7F4B-4797-BF60-865B962D13A1}" destId="{36064C72-63C2-4699-AE8F-6CA86694FF69}" srcOrd="0" destOrd="1" presId="urn:microsoft.com/office/officeart/2005/8/layout/hierarchy3"/>
    <dgm:cxn modelId="{F81C8E4A-7207-44F4-B698-192D2B9070D6}" type="presOf" srcId="{7B440ACA-64C3-4B38-B857-88CDD32E770C}" destId="{36064C72-63C2-4699-AE8F-6CA86694FF69}" srcOrd="0" destOrd="2" presId="urn:microsoft.com/office/officeart/2005/8/layout/hierarchy3"/>
    <dgm:cxn modelId="{78F2047A-BBB6-432D-85FC-537DB7A5D62F}" srcId="{372CD009-1042-4B17-8F34-0FC1F83CD20A}" destId="{CB5EB2F9-8152-4BD4-AC87-8B1230190841}" srcOrd="0" destOrd="0" parTransId="{458FC37D-9A9A-4006-B424-1C807B52E8F9}" sibTransId="{7F9F18CA-6392-4205-8B62-7B4D0C9093D3}"/>
    <dgm:cxn modelId="{309BAE7A-70CB-4716-8B88-6E5678A69A83}" type="presOf" srcId="{372CD009-1042-4B17-8F34-0FC1F83CD20A}" destId="{0C5C37A8-FFFE-463D-859D-54E20C06EF5E}" srcOrd="0" destOrd="0" presId="urn:microsoft.com/office/officeart/2005/8/layout/hierarchy3"/>
    <dgm:cxn modelId="{429B17CC-1B78-400F-9B01-2C99CFEAC5B9}" type="presOf" srcId="{CB5EB2F9-8152-4BD4-AC87-8B1230190841}" destId="{36064C72-63C2-4699-AE8F-6CA86694FF69}" srcOrd="0" destOrd="0" presId="urn:microsoft.com/office/officeart/2005/8/layout/hierarchy3"/>
    <dgm:cxn modelId="{2516B9CF-36CC-4FEC-9B55-AAB9F1EF62B7}" type="presOf" srcId="{458FC37D-9A9A-4006-B424-1C807B52E8F9}" destId="{F9142E70-7B08-465C-BC8F-86FF59FE1916}" srcOrd="0" destOrd="0" presId="urn:microsoft.com/office/officeart/2005/8/layout/hierarchy3"/>
    <dgm:cxn modelId="{3C1B52D5-9F1D-4638-BF94-767EE5FB2A02}" srcId="{CB5EB2F9-8152-4BD4-AC87-8B1230190841}" destId="{7B440ACA-64C3-4B38-B857-88CDD32E770C}" srcOrd="1" destOrd="0" parTransId="{CD0C0B8E-B0EF-4A45-887A-366C9AD55C1A}" sibTransId="{A83C2D9A-BF1B-49FA-B2D3-7B827824556F}"/>
    <dgm:cxn modelId="{974B7FE0-C457-4CC9-BC04-DCF452D4C278}" type="presOf" srcId="{372CD009-1042-4B17-8F34-0FC1F83CD20A}" destId="{C1335B0F-1E5D-4060-B4C9-EE0D65C127E9}" srcOrd="1" destOrd="0" presId="urn:microsoft.com/office/officeart/2005/8/layout/hierarchy3"/>
    <dgm:cxn modelId="{862C050C-09F9-4E79-8506-CD889FC3A26B}" type="presParOf" srcId="{249994A0-B363-4DF7-9C88-41F991222852}" destId="{1F8B463C-EE13-4F92-A2CC-EAF0C46CD4F7}" srcOrd="0" destOrd="0" presId="urn:microsoft.com/office/officeart/2005/8/layout/hierarchy3"/>
    <dgm:cxn modelId="{69BFE8E8-5F79-480E-99C2-E3F099CEB03C}" type="presParOf" srcId="{1F8B463C-EE13-4F92-A2CC-EAF0C46CD4F7}" destId="{588E38C8-95F3-4C02-9992-D2F8ABCF70AF}" srcOrd="0" destOrd="0" presId="urn:microsoft.com/office/officeart/2005/8/layout/hierarchy3"/>
    <dgm:cxn modelId="{25AEBFEE-60D6-47B5-AC4D-837D41648B19}" type="presParOf" srcId="{588E38C8-95F3-4C02-9992-D2F8ABCF70AF}" destId="{0C5C37A8-FFFE-463D-859D-54E20C06EF5E}" srcOrd="0" destOrd="0" presId="urn:microsoft.com/office/officeart/2005/8/layout/hierarchy3"/>
    <dgm:cxn modelId="{5C0F39BC-A890-4225-8457-0267A00348CC}" type="presParOf" srcId="{588E38C8-95F3-4C02-9992-D2F8ABCF70AF}" destId="{C1335B0F-1E5D-4060-B4C9-EE0D65C127E9}" srcOrd="1" destOrd="0" presId="urn:microsoft.com/office/officeart/2005/8/layout/hierarchy3"/>
    <dgm:cxn modelId="{567CA298-EA8E-4A82-8A78-D1D91A4ACEEE}" type="presParOf" srcId="{1F8B463C-EE13-4F92-A2CC-EAF0C46CD4F7}" destId="{E12955D5-AF66-4C9D-8488-279E37CF209D}" srcOrd="1" destOrd="0" presId="urn:microsoft.com/office/officeart/2005/8/layout/hierarchy3"/>
    <dgm:cxn modelId="{3115E060-6B05-423C-B036-B2821C9A416C}" type="presParOf" srcId="{E12955D5-AF66-4C9D-8488-279E37CF209D}" destId="{F9142E70-7B08-465C-BC8F-86FF59FE1916}" srcOrd="0" destOrd="0" presId="urn:microsoft.com/office/officeart/2005/8/layout/hierarchy3"/>
    <dgm:cxn modelId="{92EA4C65-7C2F-4B8F-A353-EB3352EF43F7}" type="presParOf" srcId="{E12955D5-AF66-4C9D-8488-279E37CF209D}" destId="{36064C72-63C2-4699-AE8F-6CA86694FF6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5F61D3-0BF4-4475-B579-D4C6CE94413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7ABF091-498A-4045-A705-26EDA2E91077}">
      <dgm:prSet phldrT="[텍스트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인스턴스 변수</a:t>
          </a:r>
        </a:p>
      </dgm:t>
    </dgm:pt>
    <dgm:pt modelId="{1D8A13B3-6B0F-4E77-A49D-3808DA6AE147}" type="parTrans" cxnId="{6F2B9956-72B0-4A9C-91FB-F94A5DCD1864}">
      <dgm:prSet/>
      <dgm:spPr/>
      <dgm:t>
        <a:bodyPr/>
        <a:lstStyle/>
        <a:p>
          <a:pPr latinLnBrk="1"/>
          <a:endParaRPr lang="ko-KR" altLang="en-US"/>
        </a:p>
      </dgm:t>
    </dgm:pt>
    <dgm:pt modelId="{D0BC238C-44D2-485A-848F-7D89D24C7734}" type="sibTrans" cxnId="{6F2B9956-72B0-4A9C-91FB-F94A5DCD1864}">
      <dgm:prSet/>
      <dgm:spPr/>
      <dgm:t>
        <a:bodyPr/>
        <a:lstStyle/>
        <a:p>
          <a:pPr latinLnBrk="1"/>
          <a:endParaRPr lang="ko-KR" altLang="en-US"/>
        </a:p>
      </dgm:t>
    </dgm:pt>
    <dgm:pt modelId="{43E2F0AC-F436-4ECA-9EA4-9130D67DC2FD}">
      <dgm:prSet phldrT="[텍스트]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클래스 내에서 선언되어 사용되는 변수</a:t>
          </a:r>
        </a:p>
      </dgm:t>
    </dgm:pt>
    <dgm:pt modelId="{160AAAC0-F085-41D1-84DD-E388BEDBB661}" type="parTrans" cxnId="{14BF085E-1BDB-4A06-B5A8-2FC3225D1A17}">
      <dgm:prSet/>
      <dgm:spPr/>
      <dgm:t>
        <a:bodyPr/>
        <a:lstStyle/>
        <a:p>
          <a:pPr latinLnBrk="1"/>
          <a:endParaRPr lang="ko-KR" altLang="en-US"/>
        </a:p>
      </dgm:t>
    </dgm:pt>
    <dgm:pt modelId="{A94A5968-00CC-4B72-8615-4438631780E3}" type="sibTrans" cxnId="{14BF085E-1BDB-4A06-B5A8-2FC3225D1A17}">
      <dgm:prSet/>
      <dgm:spPr/>
      <dgm:t>
        <a:bodyPr/>
        <a:lstStyle/>
        <a:p>
          <a:pPr latinLnBrk="1"/>
          <a:endParaRPr lang="ko-KR" altLang="en-US"/>
        </a:p>
      </dgm:t>
    </dgm:pt>
    <dgm:pt modelId="{19661C66-B500-445D-B49E-3B5B5242F5A8}">
      <dgm:prSet phldrT="[텍스트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클래스 변수</a:t>
          </a:r>
        </a:p>
      </dgm:t>
    </dgm:pt>
    <dgm:pt modelId="{086C9B72-06FC-4A82-B6A3-DE746E295581}" type="parTrans" cxnId="{DAF63068-D53C-4B72-961C-A8D4D36C4A13}">
      <dgm:prSet/>
      <dgm:spPr/>
      <dgm:t>
        <a:bodyPr/>
        <a:lstStyle/>
        <a:p>
          <a:pPr latinLnBrk="1"/>
          <a:endParaRPr lang="ko-KR" altLang="en-US"/>
        </a:p>
      </dgm:t>
    </dgm:pt>
    <dgm:pt modelId="{961519CC-231D-4415-BD60-3B5480BD0494}" type="sibTrans" cxnId="{DAF63068-D53C-4B72-961C-A8D4D36C4A13}">
      <dgm:prSet/>
      <dgm:spPr/>
      <dgm:t>
        <a:bodyPr/>
        <a:lstStyle/>
        <a:p>
          <a:pPr latinLnBrk="1"/>
          <a:endParaRPr lang="ko-KR" altLang="en-US"/>
        </a:p>
      </dgm:t>
    </dgm:pt>
    <dgm:pt modelId="{E357124C-4FB9-4C53-ACF9-ABC141D751A1}">
      <dgm:prSet phldrT="[텍스트]"/>
      <dgm:spPr>
        <a:solidFill>
          <a:schemeClr val="accent6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같은 클래스에 대한 모든 인스턴스가 공유하는 변수</a:t>
          </a:r>
        </a:p>
      </dgm:t>
    </dgm:pt>
    <dgm:pt modelId="{8DB689E4-FCF3-434B-BDD1-6E197377F80C}" type="parTrans" cxnId="{E3409D11-F5E8-4393-BD36-28AFF7BD9AA6}">
      <dgm:prSet/>
      <dgm:spPr/>
      <dgm:t>
        <a:bodyPr/>
        <a:lstStyle/>
        <a:p>
          <a:pPr latinLnBrk="1"/>
          <a:endParaRPr lang="ko-KR" altLang="en-US"/>
        </a:p>
      </dgm:t>
    </dgm:pt>
    <dgm:pt modelId="{D4325B40-92C9-4739-8A9E-471991FCB415}" type="sibTrans" cxnId="{E3409D11-F5E8-4393-BD36-28AFF7BD9AA6}">
      <dgm:prSet/>
      <dgm:spPr/>
      <dgm:t>
        <a:bodyPr/>
        <a:lstStyle/>
        <a:p>
          <a:pPr latinLnBrk="1"/>
          <a:endParaRPr lang="ko-KR" altLang="en-US"/>
        </a:p>
      </dgm:t>
    </dgm:pt>
    <dgm:pt modelId="{5D7EADE9-16EA-4DF5-ACF1-1EFBF36B6AE2}">
      <dgm:prSet phldrT="[텍스트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지역 변수</a:t>
          </a:r>
        </a:p>
      </dgm:t>
    </dgm:pt>
    <dgm:pt modelId="{511B86E2-AFC7-48FA-8A41-F788753C9D3C}" type="parTrans" cxnId="{0EFB33F7-A4F7-4524-8CB8-2EDD9851BA74}">
      <dgm:prSet/>
      <dgm:spPr/>
      <dgm:t>
        <a:bodyPr/>
        <a:lstStyle/>
        <a:p>
          <a:pPr latinLnBrk="1"/>
          <a:endParaRPr lang="ko-KR" altLang="en-US"/>
        </a:p>
      </dgm:t>
    </dgm:pt>
    <dgm:pt modelId="{BE027CE8-366F-4D75-92EA-9E5CE060284B}" type="sibTrans" cxnId="{0EFB33F7-A4F7-4524-8CB8-2EDD9851BA74}">
      <dgm:prSet/>
      <dgm:spPr/>
      <dgm:t>
        <a:bodyPr/>
        <a:lstStyle/>
        <a:p>
          <a:pPr latinLnBrk="1"/>
          <a:endParaRPr lang="ko-KR" altLang="en-US"/>
        </a:p>
      </dgm:t>
    </dgm:pt>
    <dgm:pt modelId="{FC140B66-10EB-4627-B72F-C2DF9D4D8F10}">
      <dgm:prSet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메서드 내에서 선언되어 사용되는 변수</a:t>
          </a:r>
        </a:p>
      </dgm:t>
    </dgm:pt>
    <dgm:pt modelId="{CFAEB634-A4A1-4F09-A52D-9F3F8B18E0BD}" type="parTrans" cxnId="{BFBBAEE5-ADE2-4BF3-9EE1-E4E560C541E0}">
      <dgm:prSet/>
      <dgm:spPr/>
      <dgm:t>
        <a:bodyPr/>
        <a:lstStyle/>
        <a:p>
          <a:pPr latinLnBrk="1"/>
          <a:endParaRPr lang="ko-KR" altLang="en-US"/>
        </a:p>
      </dgm:t>
    </dgm:pt>
    <dgm:pt modelId="{7BF05033-7EFC-4019-80A8-A39E6153694D}" type="sibTrans" cxnId="{BFBBAEE5-ADE2-4BF3-9EE1-E4E560C541E0}">
      <dgm:prSet/>
      <dgm:spPr/>
      <dgm:t>
        <a:bodyPr/>
        <a:lstStyle/>
        <a:p>
          <a:pPr latinLnBrk="1"/>
          <a:endParaRPr lang="ko-KR" altLang="en-US"/>
        </a:p>
      </dgm:t>
    </dgm:pt>
    <dgm:pt modelId="{7DC4788C-5C02-47C0-B639-203BD950C761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매개변수</a:t>
          </a:r>
        </a:p>
      </dgm:t>
    </dgm:pt>
    <dgm:pt modelId="{3AD65F7F-7709-4250-AE69-F3DF5A488E49}" type="parTrans" cxnId="{6AFBFDA2-937C-490B-AF44-1631C79FB0F9}">
      <dgm:prSet/>
      <dgm:spPr/>
      <dgm:t>
        <a:bodyPr/>
        <a:lstStyle/>
        <a:p>
          <a:pPr latinLnBrk="1"/>
          <a:endParaRPr lang="ko-KR" altLang="en-US"/>
        </a:p>
      </dgm:t>
    </dgm:pt>
    <dgm:pt modelId="{C7F140A9-FAD1-4875-8F35-86D7615F7DDF}" type="sibTrans" cxnId="{6AFBFDA2-937C-490B-AF44-1631C79FB0F9}">
      <dgm:prSet/>
      <dgm:spPr/>
      <dgm:t>
        <a:bodyPr/>
        <a:lstStyle/>
        <a:p>
          <a:pPr latinLnBrk="1"/>
          <a:endParaRPr lang="ko-KR" altLang="en-US"/>
        </a:p>
      </dgm:t>
    </dgm:pt>
    <dgm:pt modelId="{10509316-F182-4947-B4E8-43811E38FDD8}">
      <dgm:prSet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메서드에 전달되는 변수</a:t>
          </a:r>
        </a:p>
      </dgm:t>
    </dgm:pt>
    <dgm:pt modelId="{C1D08212-D64E-4CA6-ACC2-484CF108C85F}" type="parTrans" cxnId="{77A3B021-09CF-41CE-9853-CE1CE9A510DB}">
      <dgm:prSet/>
      <dgm:spPr/>
      <dgm:t>
        <a:bodyPr/>
        <a:lstStyle/>
        <a:p>
          <a:pPr latinLnBrk="1"/>
          <a:endParaRPr lang="ko-KR" altLang="en-US"/>
        </a:p>
      </dgm:t>
    </dgm:pt>
    <dgm:pt modelId="{09B343E1-0BF1-49FB-9EBC-39BEA4DEB21E}" type="sibTrans" cxnId="{77A3B021-09CF-41CE-9853-CE1CE9A510DB}">
      <dgm:prSet/>
      <dgm:spPr/>
      <dgm:t>
        <a:bodyPr/>
        <a:lstStyle/>
        <a:p>
          <a:pPr latinLnBrk="1"/>
          <a:endParaRPr lang="ko-KR" altLang="en-US"/>
        </a:p>
      </dgm:t>
    </dgm:pt>
    <dgm:pt modelId="{35D030B3-7ED4-44B0-BCD6-E8283D6847DA}">
      <dgm:prSet phldrT="[텍스트]"/>
      <dgm:spPr>
        <a:solidFill>
          <a:schemeClr val="accent6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static </a:t>
          </a:r>
          <a:r>
            <a: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키워드로 설정함</a:t>
          </a:r>
        </a:p>
      </dgm:t>
    </dgm:pt>
    <dgm:pt modelId="{B9F5EC4A-5C05-487E-9DD9-C9974545D4F7}" type="parTrans" cxnId="{B72DCFC2-048C-4B1F-8B89-631031423931}">
      <dgm:prSet/>
      <dgm:spPr/>
      <dgm:t>
        <a:bodyPr/>
        <a:lstStyle/>
        <a:p>
          <a:pPr latinLnBrk="1"/>
          <a:endParaRPr lang="ko-KR" altLang="en-US"/>
        </a:p>
      </dgm:t>
    </dgm:pt>
    <dgm:pt modelId="{17850EFD-191D-4035-A460-B965ABF4C6BE}" type="sibTrans" cxnId="{B72DCFC2-048C-4B1F-8B89-631031423931}">
      <dgm:prSet/>
      <dgm:spPr/>
      <dgm:t>
        <a:bodyPr/>
        <a:lstStyle/>
        <a:p>
          <a:pPr latinLnBrk="1"/>
          <a:endParaRPr lang="ko-KR" altLang="en-US"/>
        </a:p>
      </dgm:t>
    </dgm:pt>
    <dgm:pt modelId="{215BF8A9-6F50-4454-A55F-67D75E33B6CD}">
      <dgm:prSet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메서드가 종료되면 메모리 상에서 사라짐</a:t>
          </a:r>
        </a:p>
      </dgm:t>
    </dgm:pt>
    <dgm:pt modelId="{94089A0D-988A-4139-9A14-649609F487AC}" type="parTrans" cxnId="{ECE33DF7-6674-4D1C-BD2D-0D07F4E959E4}">
      <dgm:prSet/>
      <dgm:spPr/>
      <dgm:t>
        <a:bodyPr/>
        <a:lstStyle/>
        <a:p>
          <a:pPr latinLnBrk="1"/>
          <a:endParaRPr lang="ko-KR" altLang="en-US"/>
        </a:p>
      </dgm:t>
    </dgm:pt>
    <dgm:pt modelId="{440626D1-EC2C-4D14-9F38-DA2C535E90AC}" type="sibTrans" cxnId="{ECE33DF7-6674-4D1C-BD2D-0D07F4E959E4}">
      <dgm:prSet/>
      <dgm:spPr/>
      <dgm:t>
        <a:bodyPr/>
        <a:lstStyle/>
        <a:p>
          <a:pPr latinLnBrk="1"/>
          <a:endParaRPr lang="ko-KR" altLang="en-US"/>
        </a:p>
      </dgm:t>
    </dgm:pt>
    <dgm:pt modelId="{C0FEFE08-62A2-4A47-866B-695486A7BC9B}" type="pres">
      <dgm:prSet presAssocID="{125F61D3-0BF4-4475-B579-D4C6CE944138}" presName="Name0" presStyleCnt="0">
        <dgm:presLayoutVars>
          <dgm:dir/>
          <dgm:animLvl val="lvl"/>
          <dgm:resizeHandles val="exact"/>
        </dgm:presLayoutVars>
      </dgm:prSet>
      <dgm:spPr/>
    </dgm:pt>
    <dgm:pt modelId="{B430EFA8-9812-4804-B9D6-ECBBFB04584D}" type="pres">
      <dgm:prSet presAssocID="{47ABF091-498A-4045-A705-26EDA2E91077}" presName="linNode" presStyleCnt="0"/>
      <dgm:spPr/>
    </dgm:pt>
    <dgm:pt modelId="{A1722B77-03A4-4FBA-BC55-BD972E9DB9F9}" type="pres">
      <dgm:prSet presAssocID="{47ABF091-498A-4045-A705-26EDA2E9107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0C6E8574-B97B-40C4-BFE3-8FEC983D3567}" type="pres">
      <dgm:prSet presAssocID="{47ABF091-498A-4045-A705-26EDA2E91077}" presName="descendantText" presStyleLbl="alignAccFollowNode1" presStyleIdx="0" presStyleCnt="4">
        <dgm:presLayoutVars>
          <dgm:bulletEnabled val="1"/>
        </dgm:presLayoutVars>
      </dgm:prSet>
      <dgm:spPr/>
    </dgm:pt>
    <dgm:pt modelId="{3408A279-5154-4599-A849-77FEDA54154E}" type="pres">
      <dgm:prSet presAssocID="{D0BC238C-44D2-485A-848F-7D89D24C7734}" presName="sp" presStyleCnt="0"/>
      <dgm:spPr/>
    </dgm:pt>
    <dgm:pt modelId="{C04E0434-FCBE-4AA3-82D8-9A0D501A1CD6}" type="pres">
      <dgm:prSet presAssocID="{19661C66-B500-445D-B49E-3B5B5242F5A8}" presName="linNode" presStyleCnt="0"/>
      <dgm:spPr/>
    </dgm:pt>
    <dgm:pt modelId="{EC565488-2F41-451C-9B67-F6962DD0B7A0}" type="pres">
      <dgm:prSet presAssocID="{19661C66-B500-445D-B49E-3B5B5242F5A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ACD9CE1-D790-4009-8D62-63EF48113C72}" type="pres">
      <dgm:prSet presAssocID="{19661C66-B500-445D-B49E-3B5B5242F5A8}" presName="descendantText" presStyleLbl="alignAccFollowNode1" presStyleIdx="1" presStyleCnt="4">
        <dgm:presLayoutVars>
          <dgm:bulletEnabled val="1"/>
        </dgm:presLayoutVars>
      </dgm:prSet>
      <dgm:spPr/>
    </dgm:pt>
    <dgm:pt modelId="{B52DE5CA-55A4-45A7-97D4-9F59409C3EEB}" type="pres">
      <dgm:prSet presAssocID="{961519CC-231D-4415-BD60-3B5480BD0494}" presName="sp" presStyleCnt="0"/>
      <dgm:spPr/>
    </dgm:pt>
    <dgm:pt modelId="{01090601-C926-4444-8A4B-B14E9841310F}" type="pres">
      <dgm:prSet presAssocID="{5D7EADE9-16EA-4DF5-ACF1-1EFBF36B6AE2}" presName="linNode" presStyleCnt="0"/>
      <dgm:spPr/>
    </dgm:pt>
    <dgm:pt modelId="{C9A42AAB-E239-47BE-822E-7D955BA0F05F}" type="pres">
      <dgm:prSet presAssocID="{5D7EADE9-16EA-4DF5-ACF1-1EFBF36B6AE2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BB69ED2-A006-4209-AE88-002CBF362BA0}" type="pres">
      <dgm:prSet presAssocID="{5D7EADE9-16EA-4DF5-ACF1-1EFBF36B6AE2}" presName="descendantText" presStyleLbl="alignAccFollowNode1" presStyleIdx="2" presStyleCnt="4">
        <dgm:presLayoutVars>
          <dgm:bulletEnabled val="1"/>
        </dgm:presLayoutVars>
      </dgm:prSet>
      <dgm:spPr/>
    </dgm:pt>
    <dgm:pt modelId="{896FB8B8-52E2-45D0-B621-AE9B1EC8EBDB}" type="pres">
      <dgm:prSet presAssocID="{BE027CE8-366F-4D75-92EA-9E5CE060284B}" presName="sp" presStyleCnt="0"/>
      <dgm:spPr/>
    </dgm:pt>
    <dgm:pt modelId="{5D9A41FC-6897-44C5-B38E-B787AC364873}" type="pres">
      <dgm:prSet presAssocID="{7DC4788C-5C02-47C0-B639-203BD950C761}" presName="linNode" presStyleCnt="0"/>
      <dgm:spPr/>
    </dgm:pt>
    <dgm:pt modelId="{AF31CEBC-4F80-497A-8F29-9558A52784F0}" type="pres">
      <dgm:prSet presAssocID="{7DC4788C-5C02-47C0-B639-203BD950C761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394A22B-A327-4489-A581-3683D52FFEC2}" type="pres">
      <dgm:prSet presAssocID="{7DC4788C-5C02-47C0-B639-203BD950C761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E3409D11-F5E8-4393-BD36-28AFF7BD9AA6}" srcId="{19661C66-B500-445D-B49E-3B5B5242F5A8}" destId="{E357124C-4FB9-4C53-ACF9-ABC141D751A1}" srcOrd="0" destOrd="0" parTransId="{8DB689E4-FCF3-434B-BDD1-6E197377F80C}" sibTransId="{D4325B40-92C9-4739-8A9E-471991FCB415}"/>
    <dgm:cxn modelId="{77A3B021-09CF-41CE-9853-CE1CE9A510DB}" srcId="{7DC4788C-5C02-47C0-B639-203BD950C761}" destId="{10509316-F182-4947-B4E8-43811E38FDD8}" srcOrd="0" destOrd="0" parTransId="{C1D08212-D64E-4CA6-ACC2-484CF108C85F}" sibTransId="{09B343E1-0BF1-49FB-9EBC-39BEA4DEB21E}"/>
    <dgm:cxn modelId="{14BF085E-1BDB-4A06-B5A8-2FC3225D1A17}" srcId="{47ABF091-498A-4045-A705-26EDA2E91077}" destId="{43E2F0AC-F436-4ECA-9EA4-9130D67DC2FD}" srcOrd="0" destOrd="0" parTransId="{160AAAC0-F085-41D1-84DD-E388BEDBB661}" sibTransId="{A94A5968-00CC-4B72-8615-4438631780E3}"/>
    <dgm:cxn modelId="{0B451C63-3ED0-4FDA-81C1-FC85B58AD61E}" type="presOf" srcId="{43E2F0AC-F436-4ECA-9EA4-9130D67DC2FD}" destId="{0C6E8574-B97B-40C4-BFE3-8FEC983D3567}" srcOrd="0" destOrd="0" presId="urn:microsoft.com/office/officeart/2005/8/layout/vList5"/>
    <dgm:cxn modelId="{DAF63068-D53C-4B72-961C-A8D4D36C4A13}" srcId="{125F61D3-0BF4-4475-B579-D4C6CE944138}" destId="{19661C66-B500-445D-B49E-3B5B5242F5A8}" srcOrd="1" destOrd="0" parTransId="{086C9B72-06FC-4A82-B6A3-DE746E295581}" sibTransId="{961519CC-231D-4415-BD60-3B5480BD0494}"/>
    <dgm:cxn modelId="{CC1D0B69-82BA-4267-AD0E-B6A035F2858F}" type="presOf" srcId="{10509316-F182-4947-B4E8-43811E38FDD8}" destId="{A394A22B-A327-4489-A581-3683D52FFEC2}" srcOrd="0" destOrd="0" presId="urn:microsoft.com/office/officeart/2005/8/layout/vList5"/>
    <dgm:cxn modelId="{6F2B9956-72B0-4A9C-91FB-F94A5DCD1864}" srcId="{125F61D3-0BF4-4475-B579-D4C6CE944138}" destId="{47ABF091-498A-4045-A705-26EDA2E91077}" srcOrd="0" destOrd="0" parTransId="{1D8A13B3-6B0F-4E77-A49D-3808DA6AE147}" sibTransId="{D0BC238C-44D2-485A-848F-7D89D24C7734}"/>
    <dgm:cxn modelId="{E443E15A-9ADE-48B1-9B81-FEAFC72D3635}" type="presOf" srcId="{35D030B3-7ED4-44B0-BCD6-E8283D6847DA}" destId="{AACD9CE1-D790-4009-8D62-63EF48113C72}" srcOrd="0" destOrd="1" presId="urn:microsoft.com/office/officeart/2005/8/layout/vList5"/>
    <dgm:cxn modelId="{8F01829B-BEAD-4C55-B870-6D2F19C048AA}" type="presOf" srcId="{E357124C-4FB9-4C53-ACF9-ABC141D751A1}" destId="{AACD9CE1-D790-4009-8D62-63EF48113C72}" srcOrd="0" destOrd="0" presId="urn:microsoft.com/office/officeart/2005/8/layout/vList5"/>
    <dgm:cxn modelId="{07AF77A1-3E2C-4893-A48F-709F3E5B2A70}" type="presOf" srcId="{7DC4788C-5C02-47C0-B639-203BD950C761}" destId="{AF31CEBC-4F80-497A-8F29-9558A52784F0}" srcOrd="0" destOrd="0" presId="urn:microsoft.com/office/officeart/2005/8/layout/vList5"/>
    <dgm:cxn modelId="{6AFBFDA2-937C-490B-AF44-1631C79FB0F9}" srcId="{125F61D3-0BF4-4475-B579-D4C6CE944138}" destId="{7DC4788C-5C02-47C0-B639-203BD950C761}" srcOrd="3" destOrd="0" parTransId="{3AD65F7F-7709-4250-AE69-F3DF5A488E49}" sibTransId="{C7F140A9-FAD1-4875-8F35-86D7615F7DDF}"/>
    <dgm:cxn modelId="{35287CBC-90C8-4FF5-98D5-1BA6A157D7BA}" type="presOf" srcId="{FC140B66-10EB-4627-B72F-C2DF9D4D8F10}" destId="{DBB69ED2-A006-4209-AE88-002CBF362BA0}" srcOrd="0" destOrd="0" presId="urn:microsoft.com/office/officeart/2005/8/layout/vList5"/>
    <dgm:cxn modelId="{B72DCFC2-048C-4B1F-8B89-631031423931}" srcId="{19661C66-B500-445D-B49E-3B5B5242F5A8}" destId="{35D030B3-7ED4-44B0-BCD6-E8283D6847DA}" srcOrd="1" destOrd="0" parTransId="{B9F5EC4A-5C05-487E-9DD9-C9974545D4F7}" sibTransId="{17850EFD-191D-4035-A460-B965ABF4C6BE}"/>
    <dgm:cxn modelId="{32C3C1D2-6E8D-4BD9-9EE6-F854678430AC}" type="presOf" srcId="{47ABF091-498A-4045-A705-26EDA2E91077}" destId="{A1722B77-03A4-4FBA-BC55-BD972E9DB9F9}" srcOrd="0" destOrd="0" presId="urn:microsoft.com/office/officeart/2005/8/layout/vList5"/>
    <dgm:cxn modelId="{CC96C6D3-6A2C-4DA2-B514-FED265F21234}" type="presOf" srcId="{5D7EADE9-16EA-4DF5-ACF1-1EFBF36B6AE2}" destId="{C9A42AAB-E239-47BE-822E-7D955BA0F05F}" srcOrd="0" destOrd="0" presId="urn:microsoft.com/office/officeart/2005/8/layout/vList5"/>
    <dgm:cxn modelId="{F10C6FD6-7819-4C50-8043-1F40AF329028}" type="presOf" srcId="{19661C66-B500-445D-B49E-3B5B5242F5A8}" destId="{EC565488-2F41-451C-9B67-F6962DD0B7A0}" srcOrd="0" destOrd="0" presId="urn:microsoft.com/office/officeart/2005/8/layout/vList5"/>
    <dgm:cxn modelId="{3E76D0D9-B5E0-4F7B-B731-EBD7960C3DC1}" type="presOf" srcId="{125F61D3-0BF4-4475-B579-D4C6CE944138}" destId="{C0FEFE08-62A2-4A47-866B-695486A7BC9B}" srcOrd="0" destOrd="0" presId="urn:microsoft.com/office/officeart/2005/8/layout/vList5"/>
    <dgm:cxn modelId="{BFBBAEE5-ADE2-4BF3-9EE1-E4E560C541E0}" srcId="{5D7EADE9-16EA-4DF5-ACF1-1EFBF36B6AE2}" destId="{FC140B66-10EB-4627-B72F-C2DF9D4D8F10}" srcOrd="0" destOrd="0" parTransId="{CFAEB634-A4A1-4F09-A52D-9F3F8B18E0BD}" sibTransId="{7BF05033-7EFC-4019-80A8-A39E6153694D}"/>
    <dgm:cxn modelId="{866015F2-A228-4F6B-BC5D-56D734B82B3C}" type="presOf" srcId="{215BF8A9-6F50-4454-A55F-67D75E33B6CD}" destId="{DBB69ED2-A006-4209-AE88-002CBF362BA0}" srcOrd="0" destOrd="1" presId="urn:microsoft.com/office/officeart/2005/8/layout/vList5"/>
    <dgm:cxn modelId="{0EFB33F7-A4F7-4524-8CB8-2EDD9851BA74}" srcId="{125F61D3-0BF4-4475-B579-D4C6CE944138}" destId="{5D7EADE9-16EA-4DF5-ACF1-1EFBF36B6AE2}" srcOrd="2" destOrd="0" parTransId="{511B86E2-AFC7-48FA-8A41-F788753C9D3C}" sibTransId="{BE027CE8-366F-4D75-92EA-9E5CE060284B}"/>
    <dgm:cxn modelId="{ECE33DF7-6674-4D1C-BD2D-0D07F4E959E4}" srcId="{5D7EADE9-16EA-4DF5-ACF1-1EFBF36B6AE2}" destId="{215BF8A9-6F50-4454-A55F-67D75E33B6CD}" srcOrd="1" destOrd="0" parTransId="{94089A0D-988A-4139-9A14-649609F487AC}" sibTransId="{440626D1-EC2C-4D14-9F38-DA2C535E90AC}"/>
    <dgm:cxn modelId="{ECCCECF0-ABC6-4C46-8809-97849CEB82FB}" type="presParOf" srcId="{C0FEFE08-62A2-4A47-866B-695486A7BC9B}" destId="{B430EFA8-9812-4804-B9D6-ECBBFB04584D}" srcOrd="0" destOrd="0" presId="urn:microsoft.com/office/officeart/2005/8/layout/vList5"/>
    <dgm:cxn modelId="{DAC70D2E-E181-4CBC-97C1-8F85C803CBE0}" type="presParOf" srcId="{B430EFA8-9812-4804-B9D6-ECBBFB04584D}" destId="{A1722B77-03A4-4FBA-BC55-BD972E9DB9F9}" srcOrd="0" destOrd="0" presId="urn:microsoft.com/office/officeart/2005/8/layout/vList5"/>
    <dgm:cxn modelId="{E8FBBD02-00C6-4942-A709-CF47BC01DC32}" type="presParOf" srcId="{B430EFA8-9812-4804-B9D6-ECBBFB04584D}" destId="{0C6E8574-B97B-40C4-BFE3-8FEC983D3567}" srcOrd="1" destOrd="0" presId="urn:microsoft.com/office/officeart/2005/8/layout/vList5"/>
    <dgm:cxn modelId="{AA8F7EC1-78D7-49A9-A451-A0622F028A8A}" type="presParOf" srcId="{C0FEFE08-62A2-4A47-866B-695486A7BC9B}" destId="{3408A279-5154-4599-A849-77FEDA54154E}" srcOrd="1" destOrd="0" presId="urn:microsoft.com/office/officeart/2005/8/layout/vList5"/>
    <dgm:cxn modelId="{D1A254E0-D6D8-4F6A-B270-679B7CC0534D}" type="presParOf" srcId="{C0FEFE08-62A2-4A47-866B-695486A7BC9B}" destId="{C04E0434-FCBE-4AA3-82D8-9A0D501A1CD6}" srcOrd="2" destOrd="0" presId="urn:microsoft.com/office/officeart/2005/8/layout/vList5"/>
    <dgm:cxn modelId="{BE0D4507-532C-474E-8D07-26522D3F3980}" type="presParOf" srcId="{C04E0434-FCBE-4AA3-82D8-9A0D501A1CD6}" destId="{EC565488-2F41-451C-9B67-F6962DD0B7A0}" srcOrd="0" destOrd="0" presId="urn:microsoft.com/office/officeart/2005/8/layout/vList5"/>
    <dgm:cxn modelId="{6A6BBE43-4820-46F8-89AD-C8A54DF3755E}" type="presParOf" srcId="{C04E0434-FCBE-4AA3-82D8-9A0D501A1CD6}" destId="{AACD9CE1-D790-4009-8D62-63EF48113C72}" srcOrd="1" destOrd="0" presId="urn:microsoft.com/office/officeart/2005/8/layout/vList5"/>
    <dgm:cxn modelId="{71933B9F-5E5E-476D-8409-E4D53505649A}" type="presParOf" srcId="{C0FEFE08-62A2-4A47-866B-695486A7BC9B}" destId="{B52DE5CA-55A4-45A7-97D4-9F59409C3EEB}" srcOrd="3" destOrd="0" presId="urn:microsoft.com/office/officeart/2005/8/layout/vList5"/>
    <dgm:cxn modelId="{5470C0C5-EC81-45BC-B304-30EE27CE570F}" type="presParOf" srcId="{C0FEFE08-62A2-4A47-866B-695486A7BC9B}" destId="{01090601-C926-4444-8A4B-B14E9841310F}" srcOrd="4" destOrd="0" presId="urn:microsoft.com/office/officeart/2005/8/layout/vList5"/>
    <dgm:cxn modelId="{86F35A21-EA2B-41C5-B1DA-BB8D58E2F7BB}" type="presParOf" srcId="{01090601-C926-4444-8A4B-B14E9841310F}" destId="{C9A42AAB-E239-47BE-822E-7D955BA0F05F}" srcOrd="0" destOrd="0" presId="urn:microsoft.com/office/officeart/2005/8/layout/vList5"/>
    <dgm:cxn modelId="{4F3B1457-92C5-45B2-B7F4-B115E3A0EE3A}" type="presParOf" srcId="{01090601-C926-4444-8A4B-B14E9841310F}" destId="{DBB69ED2-A006-4209-AE88-002CBF362BA0}" srcOrd="1" destOrd="0" presId="urn:microsoft.com/office/officeart/2005/8/layout/vList5"/>
    <dgm:cxn modelId="{82EBD780-1525-4126-8E77-8D19C533F179}" type="presParOf" srcId="{C0FEFE08-62A2-4A47-866B-695486A7BC9B}" destId="{896FB8B8-52E2-45D0-B621-AE9B1EC8EBDB}" srcOrd="5" destOrd="0" presId="urn:microsoft.com/office/officeart/2005/8/layout/vList5"/>
    <dgm:cxn modelId="{43287135-5D17-4B80-8E45-8CDE0428FA58}" type="presParOf" srcId="{C0FEFE08-62A2-4A47-866B-695486A7BC9B}" destId="{5D9A41FC-6897-44C5-B38E-B787AC364873}" srcOrd="6" destOrd="0" presId="urn:microsoft.com/office/officeart/2005/8/layout/vList5"/>
    <dgm:cxn modelId="{F8213802-9408-48AA-B0D4-30F8C06F5246}" type="presParOf" srcId="{5D9A41FC-6897-44C5-B38E-B787AC364873}" destId="{AF31CEBC-4F80-497A-8F29-9558A52784F0}" srcOrd="0" destOrd="0" presId="urn:microsoft.com/office/officeart/2005/8/layout/vList5"/>
    <dgm:cxn modelId="{3A7FED51-839B-4555-B71B-50667B8C5F8F}" type="presParOf" srcId="{5D9A41FC-6897-44C5-B38E-B787AC364873}" destId="{A394A22B-A327-4489-A581-3683D52FFEC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BEDF45-739F-4D85-BD0B-B781917D4CD4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D05ABA6-2A59-4E5E-A8AD-2E8E04C1B073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전달인자</a:t>
          </a:r>
          <a:r>
            <a: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(Argument)</a:t>
          </a:r>
          <a:endParaRPr lang="ko-KR" altLang="en-US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BD3D4DCB-1874-4792-8AA0-DB431F279BAB}" type="parTrans" cxnId="{3EE9E7D9-10E9-4BDE-B479-2506AD2385F7}">
      <dgm:prSet/>
      <dgm:spPr/>
      <dgm:t>
        <a:bodyPr/>
        <a:lstStyle/>
        <a:p>
          <a:pPr latinLnBrk="1"/>
          <a:endParaRPr lang="ko-KR" altLang="en-US"/>
        </a:p>
      </dgm:t>
    </dgm:pt>
    <dgm:pt modelId="{9DA76550-08F3-4040-9099-F58C2DF707CA}" type="sibTrans" cxnId="{3EE9E7D9-10E9-4BDE-B479-2506AD2385F7}">
      <dgm:prSet/>
      <dgm:spPr/>
      <dgm:t>
        <a:bodyPr/>
        <a:lstStyle/>
        <a:p>
          <a:pPr latinLnBrk="1"/>
          <a:endParaRPr lang="ko-KR" altLang="en-US"/>
        </a:p>
      </dgm:t>
    </dgm:pt>
    <dgm:pt modelId="{AB116369-08C8-4B6F-8664-EE9F0E712E0B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매개변수</a:t>
          </a:r>
          <a:r>
            <a: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(Parameter)</a:t>
          </a:r>
          <a:endParaRPr lang="ko-KR" altLang="en-US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EC14C237-0248-4274-A8ED-C0AD871EE5AC}" type="parTrans" cxnId="{DC8DCF2F-B759-489C-8A05-4167A6247F79}">
      <dgm:prSet/>
      <dgm:spPr/>
      <dgm:t>
        <a:bodyPr/>
        <a:lstStyle/>
        <a:p>
          <a:pPr latinLnBrk="1"/>
          <a:endParaRPr lang="ko-KR" altLang="en-US"/>
        </a:p>
      </dgm:t>
    </dgm:pt>
    <dgm:pt modelId="{B403BDD3-2148-45DF-8EF4-E96C0AEEC39B}" type="sibTrans" cxnId="{DC8DCF2F-B759-489C-8A05-4167A6247F79}">
      <dgm:prSet/>
      <dgm:spPr/>
      <dgm:t>
        <a:bodyPr/>
        <a:lstStyle/>
        <a:p>
          <a:pPr latinLnBrk="1"/>
          <a:endParaRPr lang="ko-KR" altLang="en-US"/>
        </a:p>
      </dgm:t>
    </dgm:pt>
    <dgm:pt modelId="{D505E05F-4CC3-43C9-A361-3EED5D01DB72}">
      <dgm:prSet/>
      <dgm:spPr/>
      <dgm:t>
        <a:bodyPr/>
        <a:lstStyle/>
        <a:p>
          <a:pPr latinLnBrk="1"/>
          <a:r>
            <a: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메서드 호출 시 전달하는 값</a:t>
          </a:r>
        </a:p>
      </dgm:t>
    </dgm:pt>
    <dgm:pt modelId="{50C5C9F3-2547-4340-A644-0D0B7F894E07}" type="parTrans" cxnId="{CF0CB190-3E8D-4AB8-83B4-D9D22267B314}">
      <dgm:prSet/>
      <dgm:spPr/>
      <dgm:t>
        <a:bodyPr/>
        <a:lstStyle/>
        <a:p>
          <a:pPr latinLnBrk="1"/>
          <a:endParaRPr lang="ko-KR" altLang="en-US"/>
        </a:p>
      </dgm:t>
    </dgm:pt>
    <dgm:pt modelId="{A3E28BD5-65F8-4E02-BC6B-55F797BCF5BA}" type="sibTrans" cxnId="{CF0CB190-3E8D-4AB8-83B4-D9D22267B314}">
      <dgm:prSet/>
      <dgm:spPr/>
      <dgm:t>
        <a:bodyPr/>
        <a:lstStyle/>
        <a:p>
          <a:pPr latinLnBrk="1"/>
          <a:endParaRPr lang="ko-KR" altLang="en-US"/>
        </a:p>
      </dgm:t>
    </dgm:pt>
    <dgm:pt modelId="{788F1604-698D-4598-B3A2-31F612885BB7}">
      <dgm:prSet/>
      <dgm:spPr/>
      <dgm:t>
        <a:bodyPr/>
        <a:lstStyle/>
        <a:p>
          <a:pPr latinLnBrk="1"/>
          <a:r>
            <a: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전달된 값을 받는 변수</a:t>
          </a:r>
        </a:p>
      </dgm:t>
    </dgm:pt>
    <dgm:pt modelId="{5AF42317-8188-418C-9A3C-FD74FDCA4514}" type="parTrans" cxnId="{9055EB92-026D-4EA3-B62E-C7499FB9C615}">
      <dgm:prSet/>
      <dgm:spPr/>
      <dgm:t>
        <a:bodyPr/>
        <a:lstStyle/>
        <a:p>
          <a:pPr latinLnBrk="1"/>
          <a:endParaRPr lang="ko-KR" altLang="en-US"/>
        </a:p>
      </dgm:t>
    </dgm:pt>
    <dgm:pt modelId="{9B594CCB-FA21-468A-9CD7-C98A70CC4FAA}" type="sibTrans" cxnId="{9055EB92-026D-4EA3-B62E-C7499FB9C615}">
      <dgm:prSet/>
      <dgm:spPr/>
      <dgm:t>
        <a:bodyPr/>
        <a:lstStyle/>
        <a:p>
          <a:pPr latinLnBrk="1"/>
          <a:endParaRPr lang="ko-KR" altLang="en-US"/>
        </a:p>
      </dgm:t>
    </dgm:pt>
    <dgm:pt modelId="{1F1BFB89-3544-45AF-96BB-58ADC310A699}" type="pres">
      <dgm:prSet presAssocID="{E8BEDF45-739F-4D85-BD0B-B781917D4CD4}" presName="compositeShape" presStyleCnt="0">
        <dgm:presLayoutVars>
          <dgm:chMax val="2"/>
          <dgm:dir/>
          <dgm:resizeHandles val="exact"/>
        </dgm:presLayoutVars>
      </dgm:prSet>
      <dgm:spPr/>
    </dgm:pt>
    <dgm:pt modelId="{972915C9-F190-463A-B799-2A8F4FC4F96C}" type="pres">
      <dgm:prSet presAssocID="{E8BEDF45-739F-4D85-BD0B-B781917D4CD4}" presName="ribbon" presStyleLbl="node1" presStyleIdx="0" presStyleCnt="1"/>
      <dgm:spPr/>
    </dgm:pt>
    <dgm:pt modelId="{6A32527E-9F23-43CC-ABC0-887E6BE17FE2}" type="pres">
      <dgm:prSet presAssocID="{E8BEDF45-739F-4D85-BD0B-B781917D4CD4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72DB2790-0A00-477A-8194-E7CEF87CD472}" type="pres">
      <dgm:prSet presAssocID="{E8BEDF45-739F-4D85-BD0B-B781917D4CD4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C8DCF2F-B759-489C-8A05-4167A6247F79}" srcId="{E8BEDF45-739F-4D85-BD0B-B781917D4CD4}" destId="{AB116369-08C8-4B6F-8664-EE9F0E712E0B}" srcOrd="1" destOrd="0" parTransId="{EC14C237-0248-4274-A8ED-C0AD871EE5AC}" sibTransId="{B403BDD3-2148-45DF-8EF4-E96C0AEEC39B}"/>
    <dgm:cxn modelId="{76BF375F-40F0-4755-90B1-2C0206BA7A65}" type="presOf" srcId="{788F1604-698D-4598-B3A2-31F612885BB7}" destId="{72DB2790-0A00-477A-8194-E7CEF87CD472}" srcOrd="0" destOrd="1" presId="urn:microsoft.com/office/officeart/2005/8/layout/arrow6"/>
    <dgm:cxn modelId="{A69E3F66-6AE3-469D-88D5-4D7B5ACE60A7}" type="presOf" srcId="{E8BEDF45-739F-4D85-BD0B-B781917D4CD4}" destId="{1F1BFB89-3544-45AF-96BB-58ADC310A699}" srcOrd="0" destOrd="0" presId="urn:microsoft.com/office/officeart/2005/8/layout/arrow6"/>
    <dgm:cxn modelId="{CF0CB190-3E8D-4AB8-83B4-D9D22267B314}" srcId="{2D05ABA6-2A59-4E5E-A8AD-2E8E04C1B073}" destId="{D505E05F-4CC3-43C9-A361-3EED5D01DB72}" srcOrd="0" destOrd="0" parTransId="{50C5C9F3-2547-4340-A644-0D0B7F894E07}" sibTransId="{A3E28BD5-65F8-4E02-BC6B-55F797BCF5BA}"/>
    <dgm:cxn modelId="{9055EB92-026D-4EA3-B62E-C7499FB9C615}" srcId="{AB116369-08C8-4B6F-8664-EE9F0E712E0B}" destId="{788F1604-698D-4598-B3A2-31F612885BB7}" srcOrd="0" destOrd="0" parTransId="{5AF42317-8188-418C-9A3C-FD74FDCA4514}" sibTransId="{9B594CCB-FA21-468A-9CD7-C98A70CC4FAA}"/>
    <dgm:cxn modelId="{E73B41A6-CE66-47C5-8758-8C69849EB1D1}" type="presOf" srcId="{2D05ABA6-2A59-4E5E-A8AD-2E8E04C1B073}" destId="{6A32527E-9F23-43CC-ABC0-887E6BE17FE2}" srcOrd="0" destOrd="0" presId="urn:microsoft.com/office/officeart/2005/8/layout/arrow6"/>
    <dgm:cxn modelId="{54B7A9AA-2AA4-4C57-AEA3-8B8A48C2E5E5}" type="presOf" srcId="{D505E05F-4CC3-43C9-A361-3EED5D01DB72}" destId="{6A32527E-9F23-43CC-ABC0-887E6BE17FE2}" srcOrd="0" destOrd="1" presId="urn:microsoft.com/office/officeart/2005/8/layout/arrow6"/>
    <dgm:cxn modelId="{327FE7D1-6BD4-4E74-96DF-0A38D9E8D95D}" type="presOf" srcId="{AB116369-08C8-4B6F-8664-EE9F0E712E0B}" destId="{72DB2790-0A00-477A-8194-E7CEF87CD472}" srcOrd="0" destOrd="0" presId="urn:microsoft.com/office/officeart/2005/8/layout/arrow6"/>
    <dgm:cxn modelId="{3EE9E7D9-10E9-4BDE-B479-2506AD2385F7}" srcId="{E8BEDF45-739F-4D85-BD0B-B781917D4CD4}" destId="{2D05ABA6-2A59-4E5E-A8AD-2E8E04C1B073}" srcOrd="0" destOrd="0" parTransId="{BD3D4DCB-1874-4792-8AA0-DB431F279BAB}" sibTransId="{9DA76550-08F3-4040-9099-F58C2DF707CA}"/>
    <dgm:cxn modelId="{233A36EB-14AF-495B-9216-34341BFF9525}" type="presParOf" srcId="{1F1BFB89-3544-45AF-96BB-58ADC310A699}" destId="{972915C9-F190-463A-B799-2A8F4FC4F96C}" srcOrd="0" destOrd="0" presId="urn:microsoft.com/office/officeart/2005/8/layout/arrow6"/>
    <dgm:cxn modelId="{9DFB4CC4-2836-4A6B-8E65-8662038F50DF}" type="presParOf" srcId="{1F1BFB89-3544-45AF-96BB-58ADC310A699}" destId="{6A32527E-9F23-43CC-ABC0-887E6BE17FE2}" srcOrd="1" destOrd="0" presId="urn:microsoft.com/office/officeart/2005/8/layout/arrow6"/>
    <dgm:cxn modelId="{389AB572-7A9D-46F5-8779-BDF4FD87BC7D}" type="presParOf" srcId="{1F1BFB89-3544-45AF-96BB-58ADC310A699}" destId="{72DB2790-0A00-477A-8194-E7CEF87CD472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C37A8-FFFE-463D-859D-54E20C06EF5E}">
      <dsp:nvSpPr>
        <dsp:cNvPr id="0" name=""/>
        <dsp:cNvSpPr/>
      </dsp:nvSpPr>
      <dsp:spPr>
        <a:xfrm>
          <a:off x="1449585" y="1784"/>
          <a:ext cx="3196828" cy="1598414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5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클래스</a:t>
          </a:r>
        </a:p>
      </dsp:txBody>
      <dsp:txXfrm>
        <a:off x="1496401" y="48600"/>
        <a:ext cx="3103196" cy="1504782"/>
      </dsp:txXfrm>
    </dsp:sp>
    <dsp:sp modelId="{F9142E70-7B08-465C-BC8F-86FF59FE1916}">
      <dsp:nvSpPr>
        <dsp:cNvPr id="0" name=""/>
        <dsp:cNvSpPr/>
      </dsp:nvSpPr>
      <dsp:spPr>
        <a:xfrm>
          <a:off x="1769268" y="1600198"/>
          <a:ext cx="319682" cy="1198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8810"/>
              </a:lnTo>
              <a:lnTo>
                <a:pt x="319682" y="1198810"/>
              </a:lnTo>
            </a:path>
          </a:pathLst>
        </a:custGeom>
        <a:noFill/>
        <a:ln w="127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64C72-63C2-4699-AE8F-6CA86694FF69}">
      <dsp:nvSpPr>
        <dsp:cNvPr id="0" name=""/>
        <dsp:cNvSpPr/>
      </dsp:nvSpPr>
      <dsp:spPr>
        <a:xfrm>
          <a:off x="2088951" y="1999801"/>
          <a:ext cx="2557462" cy="15984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t" anchorCtr="0">
          <a:noAutofit/>
        </a:bodyPr>
        <a:lstStyle/>
        <a:p>
          <a:pPr marL="0" lvl="0" indent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멤버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>
              <a:solidFill>
                <a:schemeClr val="accent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필드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메서드</a:t>
          </a:r>
        </a:p>
      </dsp:txBody>
      <dsp:txXfrm>
        <a:off x="2135767" y="2046617"/>
        <a:ext cx="2463830" cy="15047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E8574-B97B-40C4-BFE3-8FEC983D3567}">
      <dsp:nvSpPr>
        <dsp:cNvPr id="0" name=""/>
        <dsp:cNvSpPr/>
      </dsp:nvSpPr>
      <dsp:spPr>
        <a:xfrm rot="5400000">
          <a:off x="4943969" y="-1997833"/>
          <a:ext cx="837972" cy="5047488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클래스 내에서 선언되어 사용되는 변수</a:t>
          </a:r>
        </a:p>
      </dsp:txBody>
      <dsp:txXfrm rot="-5400000">
        <a:off x="2839211" y="147831"/>
        <a:ext cx="5006582" cy="756160"/>
      </dsp:txXfrm>
    </dsp:sp>
    <dsp:sp modelId="{A1722B77-03A4-4FBA-BC55-BD972E9DB9F9}">
      <dsp:nvSpPr>
        <dsp:cNvPr id="0" name=""/>
        <dsp:cNvSpPr/>
      </dsp:nvSpPr>
      <dsp:spPr>
        <a:xfrm>
          <a:off x="0" y="2177"/>
          <a:ext cx="2839212" cy="1047465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인스턴스 변수</a:t>
          </a:r>
        </a:p>
      </dsp:txBody>
      <dsp:txXfrm>
        <a:off x="51133" y="53310"/>
        <a:ext cx="2736946" cy="945199"/>
      </dsp:txXfrm>
    </dsp:sp>
    <dsp:sp modelId="{AACD9CE1-D790-4009-8D62-63EF48113C72}">
      <dsp:nvSpPr>
        <dsp:cNvPr id="0" name=""/>
        <dsp:cNvSpPr/>
      </dsp:nvSpPr>
      <dsp:spPr>
        <a:xfrm rot="5400000">
          <a:off x="4943969" y="-897994"/>
          <a:ext cx="837972" cy="5047488"/>
        </a:xfrm>
        <a:prstGeom prst="round2Same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같은 클래스에 대한 모든 인스턴스가 공유하는 변수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static </a:t>
          </a:r>
          <a:r>
            <a:rPr lang="ko-KR" altLang="en-US" sz="16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키워드로 설정함</a:t>
          </a:r>
        </a:p>
      </dsp:txBody>
      <dsp:txXfrm rot="-5400000">
        <a:off x="2839211" y="1247670"/>
        <a:ext cx="5006582" cy="756160"/>
      </dsp:txXfrm>
    </dsp:sp>
    <dsp:sp modelId="{EC565488-2F41-451C-9B67-F6962DD0B7A0}">
      <dsp:nvSpPr>
        <dsp:cNvPr id="0" name=""/>
        <dsp:cNvSpPr/>
      </dsp:nvSpPr>
      <dsp:spPr>
        <a:xfrm>
          <a:off x="0" y="1102016"/>
          <a:ext cx="2839212" cy="1047465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클래스 변수</a:t>
          </a:r>
        </a:p>
      </dsp:txBody>
      <dsp:txXfrm>
        <a:off x="51133" y="1153149"/>
        <a:ext cx="2736946" cy="945199"/>
      </dsp:txXfrm>
    </dsp:sp>
    <dsp:sp modelId="{DBB69ED2-A006-4209-AE88-002CBF362BA0}">
      <dsp:nvSpPr>
        <dsp:cNvPr id="0" name=""/>
        <dsp:cNvSpPr/>
      </dsp:nvSpPr>
      <dsp:spPr>
        <a:xfrm rot="5400000">
          <a:off x="4943969" y="201844"/>
          <a:ext cx="837972" cy="5047488"/>
        </a:xfrm>
        <a:prstGeom prst="round2Same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메서드 내에서 선언되어 사용되는 변수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메서드가 종료되면 메모리 상에서 사라짐</a:t>
          </a:r>
        </a:p>
      </dsp:txBody>
      <dsp:txXfrm rot="-5400000">
        <a:off x="2839211" y="2347508"/>
        <a:ext cx="5006582" cy="756160"/>
      </dsp:txXfrm>
    </dsp:sp>
    <dsp:sp modelId="{C9A42AAB-E239-47BE-822E-7D955BA0F05F}">
      <dsp:nvSpPr>
        <dsp:cNvPr id="0" name=""/>
        <dsp:cNvSpPr/>
      </dsp:nvSpPr>
      <dsp:spPr>
        <a:xfrm>
          <a:off x="0" y="2201855"/>
          <a:ext cx="2839212" cy="1047465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지역 변수</a:t>
          </a:r>
        </a:p>
      </dsp:txBody>
      <dsp:txXfrm>
        <a:off x="51133" y="2252988"/>
        <a:ext cx="2736946" cy="945199"/>
      </dsp:txXfrm>
    </dsp:sp>
    <dsp:sp modelId="{A394A22B-A327-4489-A581-3683D52FFEC2}">
      <dsp:nvSpPr>
        <dsp:cNvPr id="0" name=""/>
        <dsp:cNvSpPr/>
      </dsp:nvSpPr>
      <dsp:spPr>
        <a:xfrm rot="5400000">
          <a:off x="4943969" y="1301683"/>
          <a:ext cx="837972" cy="5047488"/>
        </a:xfrm>
        <a:prstGeom prst="round2Same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메서드에 전달되는 변수</a:t>
          </a:r>
        </a:p>
      </dsp:txBody>
      <dsp:txXfrm rot="-5400000">
        <a:off x="2839211" y="3447347"/>
        <a:ext cx="5006582" cy="756160"/>
      </dsp:txXfrm>
    </dsp:sp>
    <dsp:sp modelId="{AF31CEBC-4F80-497A-8F29-9558A52784F0}">
      <dsp:nvSpPr>
        <dsp:cNvPr id="0" name=""/>
        <dsp:cNvSpPr/>
      </dsp:nvSpPr>
      <dsp:spPr>
        <a:xfrm>
          <a:off x="0" y="3301694"/>
          <a:ext cx="2839212" cy="1047465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매개변수</a:t>
          </a:r>
        </a:p>
      </dsp:txBody>
      <dsp:txXfrm>
        <a:off x="51133" y="3352827"/>
        <a:ext cx="2736946" cy="9451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915C9-F190-463A-B799-2A8F4FC4F96C}">
      <dsp:nvSpPr>
        <dsp:cNvPr id="0" name=""/>
        <dsp:cNvSpPr/>
      </dsp:nvSpPr>
      <dsp:spPr>
        <a:xfrm>
          <a:off x="0" y="598329"/>
          <a:ext cx="7886700" cy="3154680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2527E-9F23-43CC-ABC0-887E6BE17FE2}">
      <dsp:nvSpPr>
        <dsp:cNvPr id="0" name=""/>
        <dsp:cNvSpPr/>
      </dsp:nvSpPr>
      <dsp:spPr>
        <a:xfrm>
          <a:off x="946404" y="1150397"/>
          <a:ext cx="2602610" cy="1545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1788" rIns="0" bIns="87630" numCol="1" spcCol="1270" anchor="ctr" anchorCtr="0">
          <a:noAutofit/>
        </a:bodyPr>
        <a:lstStyle/>
        <a:p>
          <a:pPr marL="0" lvl="0" indent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전달인자</a:t>
          </a:r>
          <a:r>
            <a:rPr lang="en-US" altLang="ko-KR" sz="23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(Argument)</a:t>
          </a:r>
          <a:endParaRPr lang="ko-KR" altLang="en-US" sz="2300" kern="1200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메서드 호출 시 전달하는 값</a:t>
          </a:r>
        </a:p>
      </dsp:txBody>
      <dsp:txXfrm>
        <a:off x="946404" y="1150397"/>
        <a:ext cx="2602610" cy="1545793"/>
      </dsp:txXfrm>
    </dsp:sp>
    <dsp:sp modelId="{72DB2790-0A00-477A-8194-E7CEF87CD472}">
      <dsp:nvSpPr>
        <dsp:cNvPr id="0" name=""/>
        <dsp:cNvSpPr/>
      </dsp:nvSpPr>
      <dsp:spPr>
        <a:xfrm>
          <a:off x="3943350" y="1655146"/>
          <a:ext cx="3075813" cy="1545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1788" rIns="0" bIns="87630" numCol="1" spcCol="1270" anchor="ctr" anchorCtr="0">
          <a:noAutofit/>
        </a:bodyPr>
        <a:lstStyle/>
        <a:p>
          <a:pPr marL="0" lvl="0" indent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매개변수</a:t>
          </a:r>
          <a:r>
            <a:rPr lang="en-US" altLang="ko-KR" sz="23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(Parameter)</a:t>
          </a:r>
          <a:endParaRPr lang="ko-KR" altLang="en-US" sz="2300" kern="1200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전달된 값을 받는 변수</a:t>
          </a:r>
        </a:p>
      </dsp:txBody>
      <dsp:txXfrm>
        <a:off x="3943350" y="1655146"/>
        <a:ext cx="3075813" cy="1545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9B865A1-D9B8-46F1-AE4A-981D6E75D2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20F786-4114-4595-A24A-96692AFA6C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3B5AC-C76C-43FF-8D9D-45CC49911DBE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1925DA-9875-46CC-95A8-613F0202D8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74D8A2-6FDD-41B1-A6AD-079E041EDF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572E6-77A9-4819-96A1-021DAFA4A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267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9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76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90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5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76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99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2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7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36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37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6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옅은이(가) 표시된 사진&#10;&#10;자동 생성된 설명">
            <a:extLst>
              <a:ext uri="{FF2B5EF4-FFF2-40B4-BE49-F238E27FC236}">
                <a16:creationId xmlns:a16="http://schemas.microsoft.com/office/drawing/2014/main" id="{8C48A6D7-C3AD-4749-8199-E9FB594B33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8F76947C-E37B-426F-B4DA-05A2A0A8D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87067" y="2227152"/>
            <a:ext cx="5769865" cy="2395547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549198-86D1-40AA-B129-19BC251B9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2214" y="2362955"/>
            <a:ext cx="5595043" cy="1448554"/>
          </a:xfrm>
          <a:noFill/>
        </p:spPr>
        <p:txBody>
          <a:bodyPr anchor="ctr">
            <a:normAutofit/>
          </a:bodyPr>
          <a:lstStyle/>
          <a:p>
            <a:r>
              <a:rPr lang="en-US" altLang="ko-KR" sz="4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Fundamental</a:t>
            </a:r>
            <a:endParaRPr lang="ko-KR" altLang="en-US" sz="42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4AF55C-D041-436C-BCB8-212855C37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214" y="3811509"/>
            <a:ext cx="5595043" cy="664690"/>
          </a:xfrm>
          <a:noFill/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지향 프로그래밍</a:t>
            </a:r>
            <a:endParaRPr lang="ko-KR" altLang="en-US" sz="24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452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B53DC-718D-4A28-B849-A3BCE685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멤버</a:t>
            </a:r>
            <a:r>
              <a:rPr lang="en-US" altLang="ko-KR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(Member)</a:t>
            </a:r>
            <a:endParaRPr lang="ko-KR" altLang="en-US" b="1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18682-E3DC-470A-A3AE-69C84755C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클래스가 갖는 </a:t>
            </a:r>
            <a:r>
              <a:rPr lang="ko-KR" altLang="en-US" sz="2400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요소</a:t>
            </a:r>
            <a:endParaRPr lang="en-US" altLang="ko-KR" sz="2400" b="1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b="1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필드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구성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A610B6D0-3FFE-4987-B374-C6D6A8554B2B}"/>
              </a:ext>
            </a:extLst>
          </p:cNvPr>
          <p:cNvGraphicFramePr/>
          <p:nvPr/>
        </p:nvGraphicFramePr>
        <p:xfrm>
          <a:off x="3048000" y="1825625"/>
          <a:ext cx="6096000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627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DF8FB-362E-410D-9D96-A16477E3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필드</a:t>
            </a:r>
            <a:r>
              <a:rPr lang="en-US" altLang="ko-KR" b="1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(Field)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C420D4-78F3-4444-8DF6-E5823BC87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08000"/>
          </a:xfrm>
        </p:spPr>
        <p:txBody>
          <a:bodyPr>
            <a:no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객체에서 다룰 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표현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멤버 필드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멤버 변수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인스턴스 변수 등으로 불림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DE18685-F820-4194-8829-736B7F9C39D7}"/>
              </a:ext>
            </a:extLst>
          </p:cNvPr>
          <p:cNvSpPr txBox="1">
            <a:spLocks/>
          </p:cNvSpPr>
          <p:nvPr/>
        </p:nvSpPr>
        <p:spPr>
          <a:xfrm>
            <a:off x="628650" y="3056645"/>
            <a:ext cx="7886700" cy="5040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[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자료형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]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[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변수명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]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6633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DF8FB-362E-410D-9D96-A16477E3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변수의 종류</a:t>
            </a:r>
          </a:p>
        </p:txBody>
      </p:sp>
      <p:graphicFrame>
        <p:nvGraphicFramePr>
          <p:cNvPr id="3" name="내용 개체 틀 2">
            <a:extLst>
              <a:ext uri="{FF2B5EF4-FFF2-40B4-BE49-F238E27FC236}">
                <a16:creationId xmlns:a16="http://schemas.microsoft.com/office/drawing/2014/main" id="{0E984BF3-1317-4C9F-B79A-D7801B31A6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197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66F44-D213-4500-8FD3-79E64B36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</a:t>
            </a:r>
            <a:r>
              <a:rPr lang="en-US" altLang="ko-KR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(Method)</a:t>
            </a:r>
            <a:endParaRPr lang="ko-KR" altLang="en-US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E81DA-FD5D-4A6E-B79E-37AFB8580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0800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객체가 수행할 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표현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함수로도 불림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464307B-7394-4158-840D-61C32DB5E7C0}"/>
              </a:ext>
            </a:extLst>
          </p:cNvPr>
          <p:cNvSpPr txBox="1">
            <a:spLocks/>
          </p:cNvSpPr>
          <p:nvPr/>
        </p:nvSpPr>
        <p:spPr>
          <a:xfrm>
            <a:off x="628650" y="3056400"/>
            <a:ext cx="7886700" cy="15120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[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반환형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]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[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메서드명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](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[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자료형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]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[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매개변수명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]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	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//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실행할 내용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351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4B271-2977-4442-B9D9-CBDFA3E2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전달인자와 매개변수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F9D0054-DB1D-43A7-94BD-92ACADF9D1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458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0987A-E5FF-4D35-A8B8-FCB1612D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반환 값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(Return value)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F4C3D-B2B3-4BE4-B15E-9879CA7CE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 수행 결과 </a:t>
            </a:r>
            <a:r>
              <a:rPr lang="ko-KR" altLang="en-US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반환되는 값</a:t>
            </a:r>
            <a:endParaRPr lang="en-US" altLang="ko-KR" sz="2400" b="1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처리 결과 등을 다른 곳으로 전달할 때 사용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시그니처에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자료형을 명시함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반환할 값이 없으면 </a:t>
            </a:r>
            <a:r>
              <a:rPr lang="en-US" altLang="ko-KR" sz="2400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 지정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키워드로 값을 지정</a:t>
            </a:r>
          </a:p>
        </p:txBody>
      </p:sp>
    </p:spTree>
    <p:extLst>
      <p:ext uri="{BB962C8B-B14F-4D97-AF65-F5344CB8AC3E}">
        <p14:creationId xmlns:p14="http://schemas.microsoft.com/office/powerpoint/2010/main" val="267224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160</Words>
  <Application>Microsoft Office PowerPoint</Application>
  <PresentationFormat>화면 슬라이드 쇼(4:3)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나눔바른고딕</vt:lpstr>
      <vt:lpstr>맑은 고딕</vt:lpstr>
      <vt:lpstr>Arial</vt:lpstr>
      <vt:lpstr>Calibri</vt:lpstr>
      <vt:lpstr>Calibri Light</vt:lpstr>
      <vt:lpstr>Times New Roman</vt:lpstr>
      <vt:lpstr>Office 테마</vt:lpstr>
      <vt:lpstr>Java Fundamental</vt:lpstr>
      <vt:lpstr>멤버(Member)</vt:lpstr>
      <vt:lpstr>필드(Field)</vt:lpstr>
      <vt:lpstr>변수의 종류</vt:lpstr>
      <vt:lpstr>메서드(Method)</vt:lpstr>
      <vt:lpstr>전달인자와 매개변수</vt:lpstr>
      <vt:lpstr>반환 값(Return value)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Fundamental</dc:title>
  <dc:creator>정 병준</dc:creator>
  <cp:lastModifiedBy>정 병준</cp:lastModifiedBy>
  <cp:revision>94</cp:revision>
  <dcterms:created xsi:type="dcterms:W3CDTF">2019-10-18T00:37:15Z</dcterms:created>
  <dcterms:modified xsi:type="dcterms:W3CDTF">2021-10-02T14:06:28Z</dcterms:modified>
</cp:coreProperties>
</file>