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8" r:id="rId3"/>
    <p:sldId id="281" r:id="rId4"/>
    <p:sldId id="277" r:id="rId5"/>
    <p:sldId id="285" r:id="rId6"/>
    <p:sldId id="282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옅은이(가) 표시된 사진&#10;&#10;자동 생성된 설명">
            <a:extLst>
              <a:ext uri="{FF2B5EF4-FFF2-40B4-BE49-F238E27FC236}">
                <a16:creationId xmlns:a16="http://schemas.microsoft.com/office/drawing/2014/main" id="{8C48A6D7-C3AD-4749-8199-E9FB594B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F76947C-E37B-426F-B4DA-05A2A0A8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87067" y="2227152"/>
            <a:ext cx="5769865" cy="2395547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14" y="2362955"/>
            <a:ext cx="5595043" cy="1448554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4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</a:t>
            </a:r>
            <a:endParaRPr lang="ko-KR" altLang="en-US" sz="4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214" y="3811509"/>
            <a:ext cx="5595043" cy="664690"/>
          </a:xfrm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</a:t>
            </a:r>
            <a:endParaRPr lang="ko-KR" alt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FCE5C-C320-4F1B-9DA4-468D203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가변인자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(Variable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arguments)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08BAE-D508-4C27-8F59-C74EE343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52000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메서드에 전달하는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인수의 개수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가변적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내에서 배열처럼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메서드에서 한 번만 정의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마지막 매개변수로 정의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5137645-5BA7-4698-88BF-48628831C629}"/>
              </a:ext>
            </a:extLst>
          </p:cNvPr>
          <p:cNvSpPr txBox="1">
            <a:spLocks/>
          </p:cNvSpPr>
          <p:nvPr/>
        </p:nvSpPr>
        <p:spPr>
          <a:xfrm>
            <a:off x="628650" y="4100400"/>
            <a:ext cx="7886700" cy="1512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반환형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[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메서드명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](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자료형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...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매개변수명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실행할 내용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50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6BBA7-D3BF-4B70-87DD-A28A845D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오버로딩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(Overloading)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C56FA-3215-4B79-8E7A-35AB2438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메서드명은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같지만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매개변수를 다르게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해서 메서드를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정의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이름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가지나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다르게 동작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하도록 만듦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 값의 자료형은 오버로딩에 영향을 주지 않음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메서드의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매개변수가 일치하면 같은 메서드로 인식</a:t>
            </a:r>
          </a:p>
        </p:txBody>
      </p:sp>
    </p:spTree>
    <p:extLst>
      <p:ext uri="{BB962C8B-B14F-4D97-AF65-F5344CB8AC3E}">
        <p14:creationId xmlns:p14="http://schemas.microsoft.com/office/powerpoint/2010/main" val="31403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196DC-C050-420E-B619-0B344F3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(Constructor)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4F7D2-6904-4B89-8E79-C95BA16B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시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자동으로 호출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코드 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멤버 필드의 초기값을 설정할 때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매개변수로 값을 전달받아 필드를 초기화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따로 정의하지 않을 경우 기본 생성자가 자동 생성됨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96EFD5-C81F-4516-A682-81754208F10D}"/>
              </a:ext>
            </a:extLst>
          </p:cNvPr>
          <p:cNvSpPr txBox="1">
            <a:spLocks/>
          </p:cNvSpPr>
          <p:nvPr/>
        </p:nvSpPr>
        <p:spPr>
          <a:xfrm>
            <a:off x="628650" y="4100400"/>
            <a:ext cx="7886700" cy="1512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클래스명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](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자료형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매개변수명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실행할 내용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BDA1F-5B9C-4866-958A-C19E7A5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F1865-D32E-4544-897A-A5EF79E2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갖고 있는 요소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선택할 때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클래스의 요소명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매개변수명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같을 때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38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51FA-B6A0-4A23-AE90-9B38021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 오버로딩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(Overloading)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A4788-E34B-485D-99E1-ACC8C970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생성자명</a:t>
            </a:r>
            <a:r>
              <a:rPr lang="en-US" altLang="ko-KR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(=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같지만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매개변수를 다르게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해서 생성자를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정의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방식의 초기화를 요구할 때 사용</a:t>
            </a:r>
          </a:p>
        </p:txBody>
      </p:sp>
    </p:spTree>
    <p:extLst>
      <p:ext uri="{BB962C8B-B14F-4D97-AF65-F5344CB8AC3E}">
        <p14:creationId xmlns:p14="http://schemas.microsoft.com/office/powerpoint/2010/main" val="89449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BDA1F-5B9C-4866-958A-C19E7A5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this()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F1865-D32E-4544-897A-A5EF79E2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 내에서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생성자 호출할 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this([</a:t>
            </a:r>
            <a:r>
              <a:rPr lang="ko-KR" altLang="en-US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전달인자</a:t>
            </a:r>
            <a:r>
              <a:rPr lang="en-US" altLang="ko-KR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1], [</a:t>
            </a:r>
            <a:r>
              <a:rPr lang="ko-KR" altLang="en-US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전달인자</a:t>
            </a:r>
            <a:r>
              <a:rPr lang="en-US" altLang="ko-KR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2], ...)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중복을 피하기 위해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생성자의 첫 줄에서 작성</a:t>
            </a:r>
          </a:p>
        </p:txBody>
      </p:sp>
    </p:spTree>
    <p:extLst>
      <p:ext uri="{BB962C8B-B14F-4D97-AF65-F5344CB8AC3E}">
        <p14:creationId xmlns:p14="http://schemas.microsoft.com/office/powerpoint/2010/main" val="6274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199</Words>
  <Application>Microsoft Office PowerPoint</Application>
  <PresentationFormat>화면 슬라이드 쇼(4:3)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</vt:lpstr>
      <vt:lpstr>Arial</vt:lpstr>
      <vt:lpstr>Calibri</vt:lpstr>
      <vt:lpstr>Calibri Light</vt:lpstr>
      <vt:lpstr>Times New Roman</vt:lpstr>
      <vt:lpstr>Wingdings</vt:lpstr>
      <vt:lpstr>Office 테마</vt:lpstr>
      <vt:lpstr>Java Fundamental</vt:lpstr>
      <vt:lpstr>가변인자(Variable arguments)</vt:lpstr>
      <vt:lpstr>메서드 오버로딩(Overloading)</vt:lpstr>
      <vt:lpstr>생성자(Constructor)</vt:lpstr>
      <vt:lpstr>this 키워드</vt:lpstr>
      <vt:lpstr>생성자 오버로딩(Overloading)</vt:lpstr>
      <vt:lpstr>this() 생성자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정 병준</dc:creator>
  <cp:lastModifiedBy>정 병준</cp:lastModifiedBy>
  <cp:revision>104</cp:revision>
  <dcterms:created xsi:type="dcterms:W3CDTF">2019-10-18T00:37:15Z</dcterms:created>
  <dcterms:modified xsi:type="dcterms:W3CDTF">2021-10-02T14:07:38Z</dcterms:modified>
</cp:coreProperties>
</file>