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4" r:id="rId3"/>
    <p:sldId id="279" r:id="rId4"/>
    <p:sldId id="286" r:id="rId5"/>
    <p:sldId id="280" r:id="rId6"/>
    <p:sldId id="288" r:id="rId7"/>
    <p:sldId id="289" r:id="rId8"/>
    <p:sldId id="276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0E977-5CBD-4D33-9CEE-1A16225F191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88E62CC-F52E-46C7-A659-A6487D4EE952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private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93FCCFD5-4481-4FA2-9D13-E3124A285AAC}" type="parTrans" cxnId="{CF1D40AA-BECD-4826-AE3B-269F57D8AEAC}">
      <dgm:prSet/>
      <dgm:spPr/>
      <dgm:t>
        <a:bodyPr/>
        <a:lstStyle/>
        <a:p>
          <a:pPr latinLnBrk="1"/>
          <a:endParaRPr lang="ko-KR" altLang="en-US"/>
        </a:p>
      </dgm:t>
    </dgm:pt>
    <dgm:pt modelId="{9C5F58F4-73B7-4A37-B42F-37F4ED909D76}" type="sibTrans" cxnId="{CF1D40AA-BECD-4826-AE3B-269F57D8AEAC}">
      <dgm:prSet/>
      <dgm:spPr/>
      <dgm:t>
        <a:bodyPr/>
        <a:lstStyle/>
        <a:p>
          <a:pPr latinLnBrk="1"/>
          <a:endParaRPr lang="ko-KR" altLang="en-US"/>
        </a:p>
      </dgm:t>
    </dgm:pt>
    <dgm:pt modelId="{799210FD-AEDA-49D5-91B5-CB165ACCF223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(default </a:t>
          </a: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혹은 </a:t>
          </a:r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package)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2220F42-390B-402F-BE89-EC79A768F404}" type="parTrans" cxnId="{2C993AA8-242F-4002-A076-FB95A0423FC8}">
      <dgm:prSet/>
      <dgm:spPr/>
      <dgm:t>
        <a:bodyPr/>
        <a:lstStyle/>
        <a:p>
          <a:pPr latinLnBrk="1"/>
          <a:endParaRPr lang="ko-KR" altLang="en-US"/>
        </a:p>
      </dgm:t>
    </dgm:pt>
    <dgm:pt modelId="{B643A0AB-7E8F-451A-8596-CF4A7B452F4D}" type="sibTrans" cxnId="{2C993AA8-242F-4002-A076-FB95A0423FC8}">
      <dgm:prSet/>
      <dgm:spPr/>
      <dgm:t>
        <a:bodyPr/>
        <a:lstStyle/>
        <a:p>
          <a:pPr latinLnBrk="1"/>
          <a:endParaRPr lang="ko-KR" altLang="en-US"/>
        </a:p>
      </dgm:t>
    </dgm:pt>
    <dgm:pt modelId="{402D405A-F18D-4B17-8150-4F6586EE17FC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protected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AC53064D-CA1C-4732-8095-55C9F8D5AABD}" type="parTrans" cxnId="{8D969F2D-A5C0-40A9-9B27-DD30F6D5DC5B}">
      <dgm:prSet/>
      <dgm:spPr/>
      <dgm:t>
        <a:bodyPr/>
        <a:lstStyle/>
        <a:p>
          <a:pPr latinLnBrk="1"/>
          <a:endParaRPr lang="ko-KR" altLang="en-US"/>
        </a:p>
      </dgm:t>
    </dgm:pt>
    <dgm:pt modelId="{E444A9CF-9D36-4A24-A2B4-01F5B285AA6A}" type="sibTrans" cxnId="{8D969F2D-A5C0-40A9-9B27-DD30F6D5DC5B}">
      <dgm:prSet/>
      <dgm:spPr/>
      <dgm:t>
        <a:bodyPr/>
        <a:lstStyle/>
        <a:p>
          <a:pPr latinLnBrk="1"/>
          <a:endParaRPr lang="ko-KR" altLang="en-US"/>
        </a:p>
      </dgm:t>
    </dgm:pt>
    <dgm:pt modelId="{9C81C4F2-20CF-4EED-8484-C31DA4698768}">
      <dgm:prSet/>
      <dgm:spPr/>
      <dgm:t>
        <a:bodyPr/>
        <a:lstStyle/>
        <a:p>
          <a:pPr latinLnBrk="1"/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public</a:t>
          </a:r>
          <a:endParaRPr lang="ko-KR" altLang="en-US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CF56F2F-6CF6-425A-B1FA-47CCA1E47C1E}" type="parTrans" cxnId="{02082057-75A7-4C27-BEC0-FEE7505F62D0}">
      <dgm:prSet/>
      <dgm:spPr/>
      <dgm:t>
        <a:bodyPr/>
        <a:lstStyle/>
        <a:p>
          <a:pPr latinLnBrk="1"/>
          <a:endParaRPr lang="ko-KR" altLang="en-US"/>
        </a:p>
      </dgm:t>
    </dgm:pt>
    <dgm:pt modelId="{B40AC2FB-CD02-45B1-B71B-3C51DC167349}" type="sibTrans" cxnId="{02082057-75A7-4C27-BEC0-FEE7505F62D0}">
      <dgm:prSet/>
      <dgm:spPr/>
      <dgm:t>
        <a:bodyPr/>
        <a:lstStyle/>
        <a:p>
          <a:pPr latinLnBrk="1"/>
          <a:endParaRPr lang="ko-KR" altLang="en-US"/>
        </a:p>
      </dgm:t>
    </dgm:pt>
    <dgm:pt modelId="{58D3B68C-ADFC-4CC2-81B6-9A476A933227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클래스 내에서만 접근 가능</a:t>
          </a:r>
        </a:p>
      </dgm:t>
    </dgm:pt>
    <dgm:pt modelId="{8737C0FB-C79C-4F29-BDB6-36E1A581A56B}" type="parTrans" cxnId="{D7EAAB05-2B51-4012-A2A9-FA169C047E01}">
      <dgm:prSet/>
      <dgm:spPr/>
      <dgm:t>
        <a:bodyPr/>
        <a:lstStyle/>
        <a:p>
          <a:pPr latinLnBrk="1"/>
          <a:endParaRPr lang="ko-KR" altLang="en-US"/>
        </a:p>
      </dgm:t>
    </dgm:pt>
    <dgm:pt modelId="{99531DA0-AE0B-42F0-86C8-AD4C0468D782}" type="sibTrans" cxnId="{D7EAAB05-2B51-4012-A2A9-FA169C047E01}">
      <dgm:prSet/>
      <dgm:spPr/>
      <dgm:t>
        <a:bodyPr/>
        <a:lstStyle/>
        <a:p>
          <a:pPr latinLnBrk="1"/>
          <a:endParaRPr lang="ko-KR" altLang="en-US"/>
        </a:p>
      </dgm:t>
    </dgm:pt>
    <dgm:pt modelId="{AFD43D76-C70F-4F5B-A631-4B21F78561CE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패키지 내에서만 접근 가능</a:t>
          </a:r>
        </a:p>
      </dgm:t>
    </dgm:pt>
    <dgm:pt modelId="{2A3FEEB4-ACF9-4D31-98E2-3831C31AF920}" type="parTrans" cxnId="{1B0939E6-E752-43F6-A0B9-0D5BDAE899BB}">
      <dgm:prSet/>
      <dgm:spPr/>
      <dgm:t>
        <a:bodyPr/>
        <a:lstStyle/>
        <a:p>
          <a:pPr latinLnBrk="1"/>
          <a:endParaRPr lang="ko-KR" altLang="en-US"/>
        </a:p>
      </dgm:t>
    </dgm:pt>
    <dgm:pt modelId="{A5FC2EE6-B2FE-486B-A647-95DE74BA3D0B}" type="sibTrans" cxnId="{1B0939E6-E752-43F6-A0B9-0D5BDAE899BB}">
      <dgm:prSet/>
      <dgm:spPr/>
      <dgm:t>
        <a:bodyPr/>
        <a:lstStyle/>
        <a:p>
          <a:pPr latinLnBrk="1"/>
          <a:endParaRPr lang="ko-KR" altLang="en-US"/>
        </a:p>
      </dgm:t>
    </dgm:pt>
    <dgm:pt modelId="{CB7325D6-FC00-4303-9FF6-338035B34E44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패키지 내 </a:t>
          </a:r>
          <a:r>
            <a: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+ </a:t>
          </a:r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상속</a:t>
          </a:r>
        </a:p>
      </dgm:t>
    </dgm:pt>
    <dgm:pt modelId="{6D893A3E-06E2-48F1-ABC7-DD7898E1A8C0}" type="parTrans" cxnId="{1A2B8977-F7FE-4A0C-9E94-8977BE8E1EC3}">
      <dgm:prSet/>
      <dgm:spPr/>
      <dgm:t>
        <a:bodyPr/>
        <a:lstStyle/>
        <a:p>
          <a:pPr latinLnBrk="1"/>
          <a:endParaRPr lang="ko-KR" altLang="en-US"/>
        </a:p>
      </dgm:t>
    </dgm:pt>
    <dgm:pt modelId="{206CB3A8-E32C-4E0E-85FA-77081AE03665}" type="sibTrans" cxnId="{1A2B8977-F7FE-4A0C-9E94-8977BE8E1EC3}">
      <dgm:prSet/>
      <dgm:spPr/>
      <dgm:t>
        <a:bodyPr/>
        <a:lstStyle/>
        <a:p>
          <a:pPr latinLnBrk="1"/>
          <a:endParaRPr lang="ko-KR" altLang="en-US"/>
        </a:p>
      </dgm:t>
    </dgm:pt>
    <dgm:pt modelId="{8C248C6B-74A0-4031-9AC2-5188139C72DC}">
      <dgm:prSet/>
      <dgm:spPr/>
      <dgm:t>
        <a:bodyPr/>
        <a:lstStyle/>
        <a:p>
          <a:pPr latinLnBrk="1"/>
          <a:r>
            <a: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모두 접근 가능</a:t>
          </a:r>
        </a:p>
      </dgm:t>
    </dgm:pt>
    <dgm:pt modelId="{2BDB36D5-9AC2-433F-A425-D220FF27C00E}" type="parTrans" cxnId="{C832C62F-7EA8-47BA-80DB-E39B4BBD732F}">
      <dgm:prSet/>
      <dgm:spPr/>
      <dgm:t>
        <a:bodyPr/>
        <a:lstStyle/>
        <a:p>
          <a:pPr latinLnBrk="1"/>
          <a:endParaRPr lang="ko-KR" altLang="en-US"/>
        </a:p>
      </dgm:t>
    </dgm:pt>
    <dgm:pt modelId="{39EA2B81-FC77-4FB9-BAA1-833345B201AC}" type="sibTrans" cxnId="{C832C62F-7EA8-47BA-80DB-E39B4BBD732F}">
      <dgm:prSet/>
      <dgm:spPr/>
      <dgm:t>
        <a:bodyPr/>
        <a:lstStyle/>
        <a:p>
          <a:pPr latinLnBrk="1"/>
          <a:endParaRPr lang="ko-KR" altLang="en-US"/>
        </a:p>
      </dgm:t>
    </dgm:pt>
    <dgm:pt modelId="{0CF07ABE-9654-46F7-A3B1-612B14C1B86C}" type="pres">
      <dgm:prSet presAssocID="{B240E977-5CBD-4D33-9CEE-1A16225F1919}" presName="compositeShape" presStyleCnt="0">
        <dgm:presLayoutVars>
          <dgm:dir/>
          <dgm:resizeHandles/>
        </dgm:presLayoutVars>
      </dgm:prSet>
      <dgm:spPr/>
    </dgm:pt>
    <dgm:pt modelId="{4B9FCCA1-1810-4031-84B7-661514B43E30}" type="pres">
      <dgm:prSet presAssocID="{B240E977-5CBD-4D33-9CEE-1A16225F1919}" presName="pyramid" presStyleLbl="node1" presStyleIdx="0" presStyleCnt="1"/>
      <dgm:spPr/>
    </dgm:pt>
    <dgm:pt modelId="{1FF53A0E-2949-40AA-915D-A1A47804A48C}" type="pres">
      <dgm:prSet presAssocID="{B240E977-5CBD-4D33-9CEE-1A16225F1919}" presName="theList" presStyleCnt="0"/>
      <dgm:spPr/>
    </dgm:pt>
    <dgm:pt modelId="{7A600785-BD62-41D6-BD8A-D622A39994AE}" type="pres">
      <dgm:prSet presAssocID="{088E62CC-F52E-46C7-A659-A6487D4EE952}" presName="aNode" presStyleLbl="fgAcc1" presStyleIdx="0" presStyleCnt="4">
        <dgm:presLayoutVars>
          <dgm:bulletEnabled val="1"/>
        </dgm:presLayoutVars>
      </dgm:prSet>
      <dgm:spPr/>
    </dgm:pt>
    <dgm:pt modelId="{8DF5AD0E-FF2E-4197-A9DC-E8FC367DC47D}" type="pres">
      <dgm:prSet presAssocID="{088E62CC-F52E-46C7-A659-A6487D4EE952}" presName="aSpace" presStyleCnt="0"/>
      <dgm:spPr/>
    </dgm:pt>
    <dgm:pt modelId="{474EB521-A4E2-4876-9C5E-D43DCA7CFD05}" type="pres">
      <dgm:prSet presAssocID="{799210FD-AEDA-49D5-91B5-CB165ACCF223}" presName="aNode" presStyleLbl="fgAcc1" presStyleIdx="1" presStyleCnt="4">
        <dgm:presLayoutVars>
          <dgm:bulletEnabled val="1"/>
        </dgm:presLayoutVars>
      </dgm:prSet>
      <dgm:spPr/>
    </dgm:pt>
    <dgm:pt modelId="{086A630A-2BD9-4794-B81E-C548F4632CD9}" type="pres">
      <dgm:prSet presAssocID="{799210FD-AEDA-49D5-91B5-CB165ACCF223}" presName="aSpace" presStyleCnt="0"/>
      <dgm:spPr/>
    </dgm:pt>
    <dgm:pt modelId="{4DADFE71-E9B9-4BC8-8019-CEE718D33403}" type="pres">
      <dgm:prSet presAssocID="{402D405A-F18D-4B17-8150-4F6586EE17FC}" presName="aNode" presStyleLbl="fgAcc1" presStyleIdx="2" presStyleCnt="4">
        <dgm:presLayoutVars>
          <dgm:bulletEnabled val="1"/>
        </dgm:presLayoutVars>
      </dgm:prSet>
      <dgm:spPr/>
    </dgm:pt>
    <dgm:pt modelId="{154DD0AD-D961-4A01-B4C6-A22E127D8B57}" type="pres">
      <dgm:prSet presAssocID="{402D405A-F18D-4B17-8150-4F6586EE17FC}" presName="aSpace" presStyleCnt="0"/>
      <dgm:spPr/>
    </dgm:pt>
    <dgm:pt modelId="{3D05FED1-A440-448E-BF9C-867B796554C9}" type="pres">
      <dgm:prSet presAssocID="{9C81C4F2-20CF-4EED-8484-C31DA4698768}" presName="aNode" presStyleLbl="fgAcc1" presStyleIdx="3" presStyleCnt="4">
        <dgm:presLayoutVars>
          <dgm:bulletEnabled val="1"/>
        </dgm:presLayoutVars>
      </dgm:prSet>
      <dgm:spPr/>
    </dgm:pt>
    <dgm:pt modelId="{426B3519-00B7-4A5C-968B-CAAEDFC84216}" type="pres">
      <dgm:prSet presAssocID="{9C81C4F2-20CF-4EED-8484-C31DA4698768}" presName="aSpace" presStyleCnt="0"/>
      <dgm:spPr/>
    </dgm:pt>
  </dgm:ptLst>
  <dgm:cxnLst>
    <dgm:cxn modelId="{D7EAAB05-2B51-4012-A2A9-FA169C047E01}" srcId="{088E62CC-F52E-46C7-A659-A6487D4EE952}" destId="{58D3B68C-ADFC-4CC2-81B6-9A476A933227}" srcOrd="0" destOrd="0" parTransId="{8737C0FB-C79C-4F29-BDB6-36E1A581A56B}" sibTransId="{99531DA0-AE0B-42F0-86C8-AD4C0468D782}"/>
    <dgm:cxn modelId="{C74B9E15-72FA-4EAD-88C1-47BAEE0F4020}" type="presOf" srcId="{CB7325D6-FC00-4303-9FF6-338035B34E44}" destId="{4DADFE71-E9B9-4BC8-8019-CEE718D33403}" srcOrd="0" destOrd="1" presId="urn:microsoft.com/office/officeart/2005/8/layout/pyramid2"/>
    <dgm:cxn modelId="{BA256917-B247-4107-A57F-BAAA91A999D1}" type="presOf" srcId="{799210FD-AEDA-49D5-91B5-CB165ACCF223}" destId="{474EB521-A4E2-4876-9C5E-D43DCA7CFD05}" srcOrd="0" destOrd="0" presId="urn:microsoft.com/office/officeart/2005/8/layout/pyramid2"/>
    <dgm:cxn modelId="{8D969F2D-A5C0-40A9-9B27-DD30F6D5DC5B}" srcId="{B240E977-5CBD-4D33-9CEE-1A16225F1919}" destId="{402D405A-F18D-4B17-8150-4F6586EE17FC}" srcOrd="2" destOrd="0" parTransId="{AC53064D-CA1C-4732-8095-55C9F8D5AABD}" sibTransId="{E444A9CF-9D36-4A24-A2B4-01F5B285AA6A}"/>
    <dgm:cxn modelId="{C832C62F-7EA8-47BA-80DB-E39B4BBD732F}" srcId="{9C81C4F2-20CF-4EED-8484-C31DA4698768}" destId="{8C248C6B-74A0-4031-9AC2-5188139C72DC}" srcOrd="0" destOrd="0" parTransId="{2BDB36D5-9AC2-433F-A425-D220FF27C00E}" sibTransId="{39EA2B81-FC77-4FB9-BAA1-833345B201AC}"/>
    <dgm:cxn modelId="{1B36173C-6E18-4412-83A9-736DE1288D03}" type="presOf" srcId="{088E62CC-F52E-46C7-A659-A6487D4EE952}" destId="{7A600785-BD62-41D6-BD8A-D622A39994AE}" srcOrd="0" destOrd="0" presId="urn:microsoft.com/office/officeart/2005/8/layout/pyramid2"/>
    <dgm:cxn modelId="{BE839D3F-C5A6-4FAC-B79E-74E36DC61FD5}" type="presOf" srcId="{9C81C4F2-20CF-4EED-8484-C31DA4698768}" destId="{3D05FED1-A440-448E-BF9C-867B796554C9}" srcOrd="0" destOrd="0" presId="urn:microsoft.com/office/officeart/2005/8/layout/pyramid2"/>
    <dgm:cxn modelId="{02082057-75A7-4C27-BEC0-FEE7505F62D0}" srcId="{B240E977-5CBD-4D33-9CEE-1A16225F1919}" destId="{9C81C4F2-20CF-4EED-8484-C31DA4698768}" srcOrd="3" destOrd="0" parTransId="{ECF56F2F-6CF6-425A-B1FA-47CCA1E47C1E}" sibTransId="{B40AC2FB-CD02-45B1-B71B-3C51DC167349}"/>
    <dgm:cxn modelId="{1A2B8977-F7FE-4A0C-9E94-8977BE8E1EC3}" srcId="{402D405A-F18D-4B17-8150-4F6586EE17FC}" destId="{CB7325D6-FC00-4303-9FF6-338035B34E44}" srcOrd="0" destOrd="0" parTransId="{6D893A3E-06E2-48F1-ABC7-DD7898E1A8C0}" sibTransId="{206CB3A8-E32C-4E0E-85FA-77081AE03665}"/>
    <dgm:cxn modelId="{0449F259-9670-4D0F-B44A-448D3EED13A4}" type="presOf" srcId="{B240E977-5CBD-4D33-9CEE-1A16225F1919}" destId="{0CF07ABE-9654-46F7-A3B1-612B14C1B86C}" srcOrd="0" destOrd="0" presId="urn:microsoft.com/office/officeart/2005/8/layout/pyramid2"/>
    <dgm:cxn modelId="{2C993AA8-242F-4002-A076-FB95A0423FC8}" srcId="{B240E977-5CBD-4D33-9CEE-1A16225F1919}" destId="{799210FD-AEDA-49D5-91B5-CB165ACCF223}" srcOrd="1" destOrd="0" parTransId="{72220F42-390B-402F-BE89-EC79A768F404}" sibTransId="{B643A0AB-7E8F-451A-8596-CF4A7B452F4D}"/>
    <dgm:cxn modelId="{CF1D40AA-BECD-4826-AE3B-269F57D8AEAC}" srcId="{B240E977-5CBD-4D33-9CEE-1A16225F1919}" destId="{088E62CC-F52E-46C7-A659-A6487D4EE952}" srcOrd="0" destOrd="0" parTransId="{93FCCFD5-4481-4FA2-9D13-E3124A285AAC}" sibTransId="{9C5F58F4-73B7-4A37-B42F-37F4ED909D76}"/>
    <dgm:cxn modelId="{87DEA1BE-C5BB-440C-A0B3-294E72F4525E}" type="presOf" srcId="{402D405A-F18D-4B17-8150-4F6586EE17FC}" destId="{4DADFE71-E9B9-4BC8-8019-CEE718D33403}" srcOrd="0" destOrd="0" presId="urn:microsoft.com/office/officeart/2005/8/layout/pyramid2"/>
    <dgm:cxn modelId="{0C8C7ADB-C1E4-4D7F-8325-62584FB42457}" type="presOf" srcId="{58D3B68C-ADFC-4CC2-81B6-9A476A933227}" destId="{7A600785-BD62-41D6-BD8A-D622A39994AE}" srcOrd="0" destOrd="1" presId="urn:microsoft.com/office/officeart/2005/8/layout/pyramid2"/>
    <dgm:cxn modelId="{1B0939E6-E752-43F6-A0B9-0D5BDAE899BB}" srcId="{799210FD-AEDA-49D5-91B5-CB165ACCF223}" destId="{AFD43D76-C70F-4F5B-A631-4B21F78561CE}" srcOrd="0" destOrd="0" parTransId="{2A3FEEB4-ACF9-4D31-98E2-3831C31AF920}" sibTransId="{A5FC2EE6-B2FE-486B-A647-95DE74BA3D0B}"/>
    <dgm:cxn modelId="{B1421EE9-A3DC-457A-989F-02C4E39A2F58}" type="presOf" srcId="{8C248C6B-74A0-4031-9AC2-5188139C72DC}" destId="{3D05FED1-A440-448E-BF9C-867B796554C9}" srcOrd="0" destOrd="1" presId="urn:microsoft.com/office/officeart/2005/8/layout/pyramid2"/>
    <dgm:cxn modelId="{7AD819F0-CE81-48EE-98FA-99CB232D5DB2}" type="presOf" srcId="{AFD43D76-C70F-4F5B-A631-4B21F78561CE}" destId="{474EB521-A4E2-4876-9C5E-D43DCA7CFD05}" srcOrd="0" destOrd="1" presId="urn:microsoft.com/office/officeart/2005/8/layout/pyramid2"/>
    <dgm:cxn modelId="{3BF9578A-AD99-4036-88C6-CE1EE308D4B8}" type="presParOf" srcId="{0CF07ABE-9654-46F7-A3B1-612B14C1B86C}" destId="{4B9FCCA1-1810-4031-84B7-661514B43E30}" srcOrd="0" destOrd="0" presId="urn:microsoft.com/office/officeart/2005/8/layout/pyramid2"/>
    <dgm:cxn modelId="{E594B1DB-FB61-4438-929D-C2A64E4BF996}" type="presParOf" srcId="{0CF07ABE-9654-46F7-A3B1-612B14C1B86C}" destId="{1FF53A0E-2949-40AA-915D-A1A47804A48C}" srcOrd="1" destOrd="0" presId="urn:microsoft.com/office/officeart/2005/8/layout/pyramid2"/>
    <dgm:cxn modelId="{E2F7391E-66FB-46EF-BA39-55E86835F78E}" type="presParOf" srcId="{1FF53A0E-2949-40AA-915D-A1A47804A48C}" destId="{7A600785-BD62-41D6-BD8A-D622A39994AE}" srcOrd="0" destOrd="0" presId="urn:microsoft.com/office/officeart/2005/8/layout/pyramid2"/>
    <dgm:cxn modelId="{295F6D54-DBDC-43A5-A36E-801C69AAC365}" type="presParOf" srcId="{1FF53A0E-2949-40AA-915D-A1A47804A48C}" destId="{8DF5AD0E-FF2E-4197-A9DC-E8FC367DC47D}" srcOrd="1" destOrd="0" presId="urn:microsoft.com/office/officeart/2005/8/layout/pyramid2"/>
    <dgm:cxn modelId="{FE89A318-4B4C-445B-8812-A50382A83218}" type="presParOf" srcId="{1FF53A0E-2949-40AA-915D-A1A47804A48C}" destId="{474EB521-A4E2-4876-9C5E-D43DCA7CFD05}" srcOrd="2" destOrd="0" presId="urn:microsoft.com/office/officeart/2005/8/layout/pyramid2"/>
    <dgm:cxn modelId="{2F84813B-6C06-4660-85F4-A710F32F2C5C}" type="presParOf" srcId="{1FF53A0E-2949-40AA-915D-A1A47804A48C}" destId="{086A630A-2BD9-4794-B81E-C548F4632CD9}" srcOrd="3" destOrd="0" presId="urn:microsoft.com/office/officeart/2005/8/layout/pyramid2"/>
    <dgm:cxn modelId="{F53E4FBB-E683-4688-BFE9-649E18D6380C}" type="presParOf" srcId="{1FF53A0E-2949-40AA-915D-A1A47804A48C}" destId="{4DADFE71-E9B9-4BC8-8019-CEE718D33403}" srcOrd="4" destOrd="0" presId="urn:microsoft.com/office/officeart/2005/8/layout/pyramid2"/>
    <dgm:cxn modelId="{D284AC82-07F8-4BDF-8167-D2C9F368CA05}" type="presParOf" srcId="{1FF53A0E-2949-40AA-915D-A1A47804A48C}" destId="{154DD0AD-D961-4A01-B4C6-A22E127D8B57}" srcOrd="5" destOrd="0" presId="urn:microsoft.com/office/officeart/2005/8/layout/pyramid2"/>
    <dgm:cxn modelId="{E9C10946-C6B0-47D8-AFF8-808AE6E05F2D}" type="presParOf" srcId="{1FF53A0E-2949-40AA-915D-A1A47804A48C}" destId="{3D05FED1-A440-448E-BF9C-867B796554C9}" srcOrd="6" destOrd="0" presId="urn:microsoft.com/office/officeart/2005/8/layout/pyramid2"/>
    <dgm:cxn modelId="{61004AE1-FC01-4A92-A4B6-5EE52FFBB241}" type="presParOf" srcId="{1FF53A0E-2949-40AA-915D-A1A47804A48C}" destId="{426B3519-00B7-4A5C-968B-CAAEDFC8421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FCCA1-1810-4031-84B7-661514B43E30}">
      <dsp:nvSpPr>
        <dsp:cNvPr id="0" name=""/>
        <dsp:cNvSpPr/>
      </dsp:nvSpPr>
      <dsp:spPr>
        <a:xfrm>
          <a:off x="144133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0785-BD62-41D6-BD8A-D622A39994AE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private</a:t>
          </a:r>
          <a:endParaRPr lang="ko-KR" altLang="en-US" sz="1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클래스 내에서만 접근 가능</a:t>
          </a:r>
        </a:p>
      </dsp:txBody>
      <dsp:txXfrm>
        <a:off x="3654752" y="473311"/>
        <a:ext cx="2752863" cy="697876"/>
      </dsp:txXfrm>
    </dsp:sp>
    <dsp:sp modelId="{474EB521-A4E2-4876-9C5E-D43DCA7CFD05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(default </a:t>
          </a:r>
          <a:r>
            <a:rPr lang="ko-KR" altLang="en-US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혹은 </a:t>
          </a:r>
          <a:r>
            <a:rPr lang="en-US" altLang="ko-KR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package)</a:t>
          </a:r>
          <a:endParaRPr lang="ko-KR" altLang="en-US" sz="1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패키지 내에서만 접근 가능</a:t>
          </a:r>
        </a:p>
      </dsp:txBody>
      <dsp:txXfrm>
        <a:off x="3654752" y="1343366"/>
        <a:ext cx="2752863" cy="697876"/>
      </dsp:txXfrm>
    </dsp:sp>
    <dsp:sp modelId="{4DADFE71-E9B9-4BC8-8019-CEE718D33403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protected</a:t>
          </a:r>
          <a:endParaRPr lang="ko-KR" altLang="en-US" sz="1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같은 패키지 내 </a:t>
          </a:r>
          <a:r>
            <a:rPr lang="en-US" altLang="ko-KR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+ </a:t>
          </a:r>
          <a:r>
            <a:rPr lang="ko-KR" altLang="en-US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상속</a:t>
          </a:r>
        </a:p>
      </dsp:txBody>
      <dsp:txXfrm>
        <a:off x="3654752" y="2213422"/>
        <a:ext cx="2752863" cy="697876"/>
      </dsp:txXfrm>
    </dsp:sp>
    <dsp:sp modelId="{3D05FED1-A440-448E-BF9C-867B796554C9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public</a:t>
          </a:r>
          <a:endParaRPr lang="ko-KR" altLang="en-US" sz="13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모두 접근 가능</a:t>
          </a:r>
        </a:p>
      </dsp:txBody>
      <dsp:txXfrm>
        <a:off x="3654752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지향 프로그래밍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D8A1-FDD5-4EAC-ADA2-998D85D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81DA0-D66A-420D-8CC2-ECD43EEE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멤버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선언에 사용하는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멤버는 같은 클래스를 통해 만들어진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객체가 공통으로 사용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멤버는 프로그램 실행 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로딩 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적재됨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26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9D8A1-FDD5-4EAC-ADA2-998D85D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81DA0-D66A-420D-8CC2-ECD43EEE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키워드가 적용된 변수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클래스로 만들어진 모든 인스턴스가 공유함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 데이터를 표현할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i="1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형태로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2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64A7-C54C-46BB-95AC-7F057A38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1577-A98B-4D60-8DE4-10F0ADC5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키워드가 적용된 메서드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쓰는 메서드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유틸리티성 메서드의 경우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main()</a:t>
            </a:r>
          </a:p>
          <a:p>
            <a:r>
              <a:rPr lang="ko-KR" altLang="en-US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i="1" dirty="0" err="1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메서드명</a:t>
            </a:r>
            <a:r>
              <a:rPr lang="en-US" altLang="ko-KR" sz="24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메서드 내에서 같은 클래스의 인스턴스 변수 및 일반 메서드 사용 불가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메서드 내에서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사용 불가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6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BA3F-51A2-4CCB-9829-F17F2885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BE0F-1FAC-4E71-837F-BAE06B8D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적용된 필드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선언 즉시 초기화하거나 생성자에서 초기화해야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정하면 바꿀 수 없음</a:t>
            </a:r>
          </a:p>
        </p:txBody>
      </p:sp>
    </p:spTree>
    <p:extLst>
      <p:ext uri="{BB962C8B-B14F-4D97-AF65-F5344CB8AC3E}">
        <p14:creationId xmlns:p14="http://schemas.microsoft.com/office/powerpoint/2010/main" val="10831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51A6-EA72-43D9-80B0-213CBDF6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(Constant)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2AFE-821A-4092-BD0A-44D5A6E2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final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키워드가 적용된 변수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변경 불가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인스턴스에서 공유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불변의 값을 표현할 때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Math.PI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82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51A6-EA72-43D9-80B0-213CBDF6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(Package)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2AFE-821A-4092-BD0A-44D5A6E2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구분하기 위한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일종의 폴더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패키지 내에 같은 이름의 클래스가 존재할 수 없음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키워드를 통해 다른 패키지의 클래스를 사용할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20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패키지명</a:t>
            </a:r>
            <a:r>
              <a:rPr lang="en-US" altLang="ko-KR" sz="20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i="1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endParaRPr lang="en-US" altLang="ko-KR" sz="2000" i="1" dirty="0">
              <a:solidFill>
                <a:srgbClr val="7030A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키워드는 항상 문서의 맨 앞에 작성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3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0864-01EC-49F4-B372-B55D981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(Access modifier)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E73F7-A644-4580-A3B1-47B714B0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요소에 대한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허용 여부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결정하는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제어자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지정자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(Access specifier)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불림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private, (default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package), protected, public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종류가 존재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1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0864-01EC-49F4-B372-B55D981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제한자의 종류와 범위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F7B3051-5947-4D93-A537-5EAD9D94D3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39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271</Words>
  <Application>Microsoft Office PowerPoint</Application>
  <PresentationFormat>화면 슬라이드 쇼(4:3)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Arial</vt:lpstr>
      <vt:lpstr>Calibri</vt:lpstr>
      <vt:lpstr>Calibri Light</vt:lpstr>
      <vt:lpstr>Times New Roman</vt:lpstr>
      <vt:lpstr>Office 테마</vt:lpstr>
      <vt:lpstr>Java Fundamental</vt:lpstr>
      <vt:lpstr>static 키워드</vt:lpstr>
      <vt:lpstr>클래스 변수</vt:lpstr>
      <vt:lpstr>클래스 메서드</vt:lpstr>
      <vt:lpstr>final 필드</vt:lpstr>
      <vt:lpstr>상수(Constant)</vt:lpstr>
      <vt:lpstr>패키지(Package)</vt:lpstr>
      <vt:lpstr>접근 제한자(Access modifier)</vt:lpstr>
      <vt:lpstr>접근 제한자의 종류와 범위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104</cp:revision>
  <dcterms:created xsi:type="dcterms:W3CDTF">2019-10-18T00:37:15Z</dcterms:created>
  <dcterms:modified xsi:type="dcterms:W3CDTF">2021-10-02T14:08:03Z</dcterms:modified>
</cp:coreProperties>
</file>