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0" r:id="rId3"/>
    <p:sldId id="281" r:id="rId4"/>
    <p:sldId id="290" r:id="rId5"/>
    <p:sldId id="291" r:id="rId6"/>
    <p:sldId id="292" r:id="rId7"/>
    <p:sldId id="271" r:id="rId8"/>
    <p:sldId id="282" r:id="rId9"/>
    <p:sldId id="283" r:id="rId10"/>
    <p:sldId id="284" r:id="rId11"/>
    <p:sldId id="285" r:id="rId12"/>
    <p:sldId id="289" r:id="rId13"/>
    <p:sldId id="288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FC351-C8D6-483F-AECA-A64E8AC0929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712A2CF-9997-420E-8FCD-4004EC2A0855}">
      <dgm:prSet phldrT="[텍스트]" custT="1"/>
      <dgm:spPr>
        <a:noFill/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sz="20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부모</a:t>
          </a:r>
        </a:p>
      </dgm:t>
    </dgm:pt>
    <dgm:pt modelId="{C6229891-6F28-4B73-ACCD-C6ECEF3AF683}" type="parTrans" cxnId="{ECD3ECEC-635E-44EC-867A-0C4D322B2702}">
      <dgm:prSet/>
      <dgm:spPr/>
      <dgm:t>
        <a:bodyPr/>
        <a:lstStyle/>
        <a:p>
          <a:pPr latinLnBrk="1"/>
          <a:endParaRPr lang="ko-KR" altLang="en-US"/>
        </a:p>
      </dgm:t>
    </dgm:pt>
    <dgm:pt modelId="{A1488738-1E48-4700-BFAC-512E61DA42EA}" type="sibTrans" cxnId="{ECD3ECEC-635E-44EC-867A-0C4D322B2702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CD1FDC1-B395-45C3-B042-0C4736DFB2A4}">
      <dgm:prSet phldrT="[텍스트]" custT="1"/>
      <dgm:spPr>
        <a:noFill/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ko-KR" altLang="en-US" sz="2000" b="1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자식</a:t>
          </a:r>
          <a:endParaRPr lang="en-US" altLang="ko-KR" sz="2000" b="1" dirty="0">
            <a:solidFill>
              <a:schemeClr val="accent6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latinLnBrk="1"/>
          <a:r>
            <a:rPr lang="en-US" altLang="ko-KR" sz="2000" b="1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(</a:t>
          </a:r>
          <a:r>
            <a:rPr lang="ko-KR" altLang="en-US" sz="2000" b="1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부모</a:t>
          </a:r>
          <a:r>
            <a:rPr lang="en-US" altLang="ko-KR" sz="2000" b="1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)</a:t>
          </a:r>
          <a:endParaRPr lang="ko-KR" altLang="en-US" sz="2000" b="1" dirty="0">
            <a:solidFill>
              <a:schemeClr val="accent6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C8F2B3B6-AFE3-4E38-A942-C73C9DF2B2ED}" type="parTrans" cxnId="{8763E779-5BDE-47B0-87FC-739DF74D6BD1}">
      <dgm:prSet/>
      <dgm:spPr/>
      <dgm:t>
        <a:bodyPr/>
        <a:lstStyle/>
        <a:p>
          <a:pPr latinLnBrk="1"/>
          <a:endParaRPr lang="ko-KR" altLang="en-US"/>
        </a:p>
      </dgm:t>
    </dgm:pt>
    <dgm:pt modelId="{593E8049-09DA-4F50-847C-97B86D1B81EA}" type="sibTrans" cxnId="{8763E779-5BDE-47B0-87FC-739DF74D6BD1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9E6634-1356-4308-AD7E-B12C7EC04757}">
      <dgm:prSet phldrT="[텍스트]" custT="1"/>
      <dgm:spPr>
        <a:noFill/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자식</a:t>
          </a:r>
        </a:p>
      </dgm:t>
    </dgm:pt>
    <dgm:pt modelId="{4B02B3A6-5B85-41B1-933C-1EA5A58D9DDC}" type="parTrans" cxnId="{D1B5F1AF-B5EA-4DEA-A8C1-06F03DDEA52A}">
      <dgm:prSet/>
      <dgm:spPr/>
      <dgm:t>
        <a:bodyPr/>
        <a:lstStyle/>
        <a:p>
          <a:pPr latinLnBrk="1"/>
          <a:endParaRPr lang="ko-KR" altLang="en-US"/>
        </a:p>
      </dgm:t>
    </dgm:pt>
    <dgm:pt modelId="{C48A30F1-7075-407F-A8DF-BB1424F83735}" type="sibTrans" cxnId="{D1B5F1AF-B5EA-4DEA-A8C1-06F03DDEA52A}">
      <dgm:prSet/>
      <dgm:spPr/>
      <dgm:t>
        <a:bodyPr/>
        <a:lstStyle/>
        <a:p>
          <a:pPr latinLnBrk="1"/>
          <a:endParaRPr lang="ko-KR" altLang="en-US"/>
        </a:p>
      </dgm:t>
    </dgm:pt>
    <dgm:pt modelId="{07BED4CE-A513-40B0-9FCD-217D3551A5C9}" type="pres">
      <dgm:prSet presAssocID="{563FC351-C8D6-483F-AECA-A64E8AC09292}" presName="Name0" presStyleCnt="0">
        <dgm:presLayoutVars>
          <dgm:dir/>
          <dgm:resizeHandles val="exact"/>
        </dgm:presLayoutVars>
      </dgm:prSet>
      <dgm:spPr/>
    </dgm:pt>
    <dgm:pt modelId="{1FCDD65F-D7A7-4746-A0A7-E14B9875678E}" type="pres">
      <dgm:prSet presAssocID="{E712A2CF-9997-420E-8FCD-4004EC2A0855}" presName="composite" presStyleCnt="0"/>
      <dgm:spPr/>
    </dgm:pt>
    <dgm:pt modelId="{E3A2CB81-F733-4E2C-9D01-B238A826C435}" type="pres">
      <dgm:prSet presAssocID="{E712A2CF-9997-420E-8FCD-4004EC2A0855}" presName="imagSh" presStyleLbl="bgImgPlace1" presStyleIdx="0" presStyleCnt="3" custLinFactNeighborX="8442" custLinFactNeighborY="-3712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e 있는 남자"/>
        </a:ext>
      </dgm:extLst>
    </dgm:pt>
    <dgm:pt modelId="{F2231FDA-59C0-451A-810F-B71DCE48E66F}" type="pres">
      <dgm:prSet presAssocID="{E712A2CF-9997-420E-8FCD-4004EC2A0855}" presName="txNode" presStyleLbl="node1" presStyleIdx="0" presStyleCnt="3" custLinFactNeighborX="-7839">
        <dgm:presLayoutVars>
          <dgm:bulletEnabled val="1"/>
        </dgm:presLayoutVars>
      </dgm:prSet>
      <dgm:spPr/>
    </dgm:pt>
    <dgm:pt modelId="{572B6C43-B1D2-4DBD-93C1-8FEA4BF2CA21}" type="pres">
      <dgm:prSet presAssocID="{A1488738-1E48-4700-BFAC-512E61DA42EA}" presName="sibTrans" presStyleLbl="sibTrans2D1" presStyleIdx="0" presStyleCnt="2"/>
      <dgm:spPr/>
    </dgm:pt>
    <dgm:pt modelId="{0F7AD38D-E277-447F-9B15-035CB915DED7}" type="pres">
      <dgm:prSet presAssocID="{A1488738-1E48-4700-BFAC-512E61DA42EA}" presName="connTx" presStyleLbl="sibTrans2D1" presStyleIdx="0" presStyleCnt="2"/>
      <dgm:spPr/>
    </dgm:pt>
    <dgm:pt modelId="{4DFE5E26-D667-4DB5-8A6C-5E6AF91391A1}" type="pres">
      <dgm:prSet presAssocID="{BCD1FDC1-B395-45C3-B042-0C4736DFB2A4}" presName="composite" presStyleCnt="0"/>
      <dgm:spPr/>
    </dgm:pt>
    <dgm:pt modelId="{A604A558-C953-4EC2-9843-EE8209B0F1B4}" type="pres">
      <dgm:prSet presAssocID="{BCD1FDC1-B395-45C3-B042-0C4736DFB2A4}" presName="imagSh" presStyleLbl="bgImgPlace1" presStyleIdx="1" presStyleCnt="3" custLinFactNeighborX="8442" custLinFactNeighborY="-3712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실행"/>
        </a:ext>
      </dgm:extLst>
    </dgm:pt>
    <dgm:pt modelId="{6854C481-4D6A-4C01-AC96-99D81EAF5613}" type="pres">
      <dgm:prSet presAssocID="{BCD1FDC1-B395-45C3-B042-0C4736DFB2A4}" presName="txNode" presStyleLbl="node1" presStyleIdx="1" presStyleCnt="3" custLinFactNeighborX="-7839">
        <dgm:presLayoutVars>
          <dgm:bulletEnabled val="1"/>
        </dgm:presLayoutVars>
      </dgm:prSet>
      <dgm:spPr/>
    </dgm:pt>
    <dgm:pt modelId="{C9E0B816-5BEB-4047-B7A6-AE66C90BD616}" type="pres">
      <dgm:prSet presAssocID="{593E8049-09DA-4F50-847C-97B86D1B81EA}" presName="sibTrans" presStyleLbl="sibTrans2D1" presStyleIdx="1" presStyleCnt="2"/>
      <dgm:spPr/>
    </dgm:pt>
    <dgm:pt modelId="{40EE29BA-57DA-4530-9857-A885885055FF}" type="pres">
      <dgm:prSet presAssocID="{593E8049-09DA-4F50-847C-97B86D1B81EA}" presName="connTx" presStyleLbl="sibTrans2D1" presStyleIdx="1" presStyleCnt="2"/>
      <dgm:spPr/>
    </dgm:pt>
    <dgm:pt modelId="{43546083-2905-41DC-B412-C187CE9FFC52}" type="pres">
      <dgm:prSet presAssocID="{9C9E6634-1356-4308-AD7E-B12C7EC04757}" presName="composite" presStyleCnt="0"/>
      <dgm:spPr/>
    </dgm:pt>
    <dgm:pt modelId="{2E4AB95C-BBF6-4254-AAC9-741BAD110996}" type="pres">
      <dgm:prSet presAssocID="{9C9E6634-1356-4308-AD7E-B12C7EC04757}" presName="imagSh" presStyleLbl="bgImgPlace1" presStyleIdx="2" presStyleCnt="3" custLinFactNeighborX="8442" custLinFactNeighborY="-3712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기는 아기"/>
        </a:ext>
      </dgm:extLst>
    </dgm:pt>
    <dgm:pt modelId="{19176291-B06F-489F-A003-1280202629FE}" type="pres">
      <dgm:prSet presAssocID="{9C9E6634-1356-4308-AD7E-B12C7EC04757}" presName="txNode" presStyleLbl="node1" presStyleIdx="2" presStyleCnt="3" custLinFactNeighborX="-7839">
        <dgm:presLayoutVars>
          <dgm:bulletEnabled val="1"/>
        </dgm:presLayoutVars>
      </dgm:prSet>
      <dgm:spPr/>
    </dgm:pt>
  </dgm:ptLst>
  <dgm:cxnLst>
    <dgm:cxn modelId="{BE674C09-9AD5-47C6-AB1A-787B1C1D53E9}" type="presOf" srcId="{A1488738-1E48-4700-BFAC-512E61DA42EA}" destId="{0F7AD38D-E277-447F-9B15-035CB915DED7}" srcOrd="1" destOrd="0" presId="urn:microsoft.com/office/officeart/2005/8/layout/hProcess10"/>
    <dgm:cxn modelId="{EFD1E41B-49D6-4015-B96A-8E4FD8D8DA52}" type="presOf" srcId="{A1488738-1E48-4700-BFAC-512E61DA42EA}" destId="{572B6C43-B1D2-4DBD-93C1-8FEA4BF2CA21}" srcOrd="0" destOrd="0" presId="urn:microsoft.com/office/officeart/2005/8/layout/hProcess10"/>
    <dgm:cxn modelId="{792DD348-9378-44E4-87C7-C285D8E8509C}" type="presOf" srcId="{563FC351-C8D6-483F-AECA-A64E8AC09292}" destId="{07BED4CE-A513-40B0-9FCD-217D3551A5C9}" srcOrd="0" destOrd="0" presId="urn:microsoft.com/office/officeart/2005/8/layout/hProcess10"/>
    <dgm:cxn modelId="{8763E779-5BDE-47B0-87FC-739DF74D6BD1}" srcId="{563FC351-C8D6-483F-AECA-A64E8AC09292}" destId="{BCD1FDC1-B395-45C3-B042-0C4736DFB2A4}" srcOrd="1" destOrd="0" parTransId="{C8F2B3B6-AFE3-4E38-A942-C73C9DF2B2ED}" sibTransId="{593E8049-09DA-4F50-847C-97B86D1B81EA}"/>
    <dgm:cxn modelId="{EF0BFC83-E29D-46CE-BC47-FB24E9462F26}" type="presOf" srcId="{BCD1FDC1-B395-45C3-B042-0C4736DFB2A4}" destId="{6854C481-4D6A-4C01-AC96-99D81EAF5613}" srcOrd="0" destOrd="0" presId="urn:microsoft.com/office/officeart/2005/8/layout/hProcess10"/>
    <dgm:cxn modelId="{1AD28087-17E4-4E94-878B-E41DF8E0A396}" type="presOf" srcId="{9C9E6634-1356-4308-AD7E-B12C7EC04757}" destId="{19176291-B06F-489F-A003-1280202629FE}" srcOrd="0" destOrd="0" presId="urn:microsoft.com/office/officeart/2005/8/layout/hProcess10"/>
    <dgm:cxn modelId="{259E5192-8307-4346-ACD9-038CCD8B31F5}" type="presOf" srcId="{E712A2CF-9997-420E-8FCD-4004EC2A0855}" destId="{F2231FDA-59C0-451A-810F-B71DCE48E66F}" srcOrd="0" destOrd="0" presId="urn:microsoft.com/office/officeart/2005/8/layout/hProcess10"/>
    <dgm:cxn modelId="{797AC6A1-5166-4ED6-983E-19D136027F6D}" type="presOf" srcId="{593E8049-09DA-4F50-847C-97B86D1B81EA}" destId="{40EE29BA-57DA-4530-9857-A885885055FF}" srcOrd="1" destOrd="0" presId="urn:microsoft.com/office/officeart/2005/8/layout/hProcess10"/>
    <dgm:cxn modelId="{D1B5F1AF-B5EA-4DEA-A8C1-06F03DDEA52A}" srcId="{563FC351-C8D6-483F-AECA-A64E8AC09292}" destId="{9C9E6634-1356-4308-AD7E-B12C7EC04757}" srcOrd="2" destOrd="0" parTransId="{4B02B3A6-5B85-41B1-933C-1EA5A58D9DDC}" sibTransId="{C48A30F1-7075-407F-A8DF-BB1424F83735}"/>
    <dgm:cxn modelId="{ECD3ECEC-635E-44EC-867A-0C4D322B2702}" srcId="{563FC351-C8D6-483F-AECA-A64E8AC09292}" destId="{E712A2CF-9997-420E-8FCD-4004EC2A0855}" srcOrd="0" destOrd="0" parTransId="{C6229891-6F28-4B73-ACCD-C6ECEF3AF683}" sibTransId="{A1488738-1E48-4700-BFAC-512E61DA42EA}"/>
    <dgm:cxn modelId="{C18A5FFC-0255-4C22-9D01-05CDD8DF1F34}" type="presOf" srcId="{593E8049-09DA-4F50-847C-97B86D1B81EA}" destId="{C9E0B816-5BEB-4047-B7A6-AE66C90BD616}" srcOrd="0" destOrd="0" presId="urn:microsoft.com/office/officeart/2005/8/layout/hProcess10"/>
    <dgm:cxn modelId="{5FD33A6D-1FE6-43F2-B01C-E24B8D7BA5E4}" type="presParOf" srcId="{07BED4CE-A513-40B0-9FCD-217D3551A5C9}" destId="{1FCDD65F-D7A7-4746-A0A7-E14B9875678E}" srcOrd="0" destOrd="0" presId="urn:microsoft.com/office/officeart/2005/8/layout/hProcess10"/>
    <dgm:cxn modelId="{EBAEFEC9-7852-42FA-8744-514E7789CCDF}" type="presParOf" srcId="{1FCDD65F-D7A7-4746-A0A7-E14B9875678E}" destId="{E3A2CB81-F733-4E2C-9D01-B238A826C435}" srcOrd="0" destOrd="0" presId="urn:microsoft.com/office/officeart/2005/8/layout/hProcess10"/>
    <dgm:cxn modelId="{23BDF597-09A2-428D-9059-2933E4772076}" type="presParOf" srcId="{1FCDD65F-D7A7-4746-A0A7-E14B9875678E}" destId="{F2231FDA-59C0-451A-810F-B71DCE48E66F}" srcOrd="1" destOrd="0" presId="urn:microsoft.com/office/officeart/2005/8/layout/hProcess10"/>
    <dgm:cxn modelId="{E2804611-C65B-40EF-A4AA-CE898D7C45F6}" type="presParOf" srcId="{07BED4CE-A513-40B0-9FCD-217D3551A5C9}" destId="{572B6C43-B1D2-4DBD-93C1-8FEA4BF2CA21}" srcOrd="1" destOrd="0" presId="urn:microsoft.com/office/officeart/2005/8/layout/hProcess10"/>
    <dgm:cxn modelId="{E6DB1A49-91D8-41D9-95E1-92B2F2D3EFCD}" type="presParOf" srcId="{572B6C43-B1D2-4DBD-93C1-8FEA4BF2CA21}" destId="{0F7AD38D-E277-447F-9B15-035CB915DED7}" srcOrd="0" destOrd="0" presId="urn:microsoft.com/office/officeart/2005/8/layout/hProcess10"/>
    <dgm:cxn modelId="{4220F432-95F2-4938-AC4F-0A4788227C06}" type="presParOf" srcId="{07BED4CE-A513-40B0-9FCD-217D3551A5C9}" destId="{4DFE5E26-D667-4DB5-8A6C-5E6AF91391A1}" srcOrd="2" destOrd="0" presId="urn:microsoft.com/office/officeart/2005/8/layout/hProcess10"/>
    <dgm:cxn modelId="{E7995C09-143E-4F5D-ABC9-266B7527D939}" type="presParOf" srcId="{4DFE5E26-D667-4DB5-8A6C-5E6AF91391A1}" destId="{A604A558-C953-4EC2-9843-EE8209B0F1B4}" srcOrd="0" destOrd="0" presId="urn:microsoft.com/office/officeart/2005/8/layout/hProcess10"/>
    <dgm:cxn modelId="{16A8CF4D-6A36-4639-99EC-A1BF50317B17}" type="presParOf" srcId="{4DFE5E26-D667-4DB5-8A6C-5E6AF91391A1}" destId="{6854C481-4D6A-4C01-AC96-99D81EAF5613}" srcOrd="1" destOrd="0" presId="urn:microsoft.com/office/officeart/2005/8/layout/hProcess10"/>
    <dgm:cxn modelId="{54BCCC9B-55F0-4069-A22D-9E90F15A1BC7}" type="presParOf" srcId="{07BED4CE-A513-40B0-9FCD-217D3551A5C9}" destId="{C9E0B816-5BEB-4047-B7A6-AE66C90BD616}" srcOrd="3" destOrd="0" presId="urn:microsoft.com/office/officeart/2005/8/layout/hProcess10"/>
    <dgm:cxn modelId="{AF8E521A-65AD-4D78-BCF8-6B27253F262C}" type="presParOf" srcId="{C9E0B816-5BEB-4047-B7A6-AE66C90BD616}" destId="{40EE29BA-57DA-4530-9857-A885885055FF}" srcOrd="0" destOrd="0" presId="urn:microsoft.com/office/officeart/2005/8/layout/hProcess10"/>
    <dgm:cxn modelId="{C5EB9824-2646-4CB8-A3B5-3E125CF0DC1D}" type="presParOf" srcId="{07BED4CE-A513-40B0-9FCD-217D3551A5C9}" destId="{43546083-2905-41DC-B412-C187CE9FFC52}" srcOrd="4" destOrd="0" presId="urn:microsoft.com/office/officeart/2005/8/layout/hProcess10"/>
    <dgm:cxn modelId="{71276E8D-1555-42FD-BB4A-65A1B472A59A}" type="presParOf" srcId="{43546083-2905-41DC-B412-C187CE9FFC52}" destId="{2E4AB95C-BBF6-4254-AAC9-741BAD110996}" srcOrd="0" destOrd="0" presId="urn:microsoft.com/office/officeart/2005/8/layout/hProcess10"/>
    <dgm:cxn modelId="{D5F6EF6F-D16A-4DAD-A816-BEA5CF220C13}" type="presParOf" srcId="{43546083-2905-41DC-B412-C187CE9FFC52}" destId="{19176291-B06F-489F-A003-1280202629F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2CB81-F733-4E2C-9D01-B238A826C435}">
      <dsp:nvSpPr>
        <dsp:cNvPr id="0" name=""/>
        <dsp:cNvSpPr/>
      </dsp:nvSpPr>
      <dsp:spPr>
        <a:xfrm>
          <a:off x="159929" y="11200"/>
          <a:ext cx="1847983" cy="1847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1FDA-59C0-451A-810F-B71DCE48E66F}">
      <dsp:nvSpPr>
        <dsp:cNvPr id="0" name=""/>
        <dsp:cNvSpPr/>
      </dsp:nvSpPr>
      <dsp:spPr>
        <a:xfrm>
          <a:off x="159893" y="1806072"/>
          <a:ext cx="1847983" cy="18479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부모</a:t>
          </a:r>
        </a:p>
      </dsp:txBody>
      <dsp:txXfrm>
        <a:off x="214019" y="1860198"/>
        <a:ext cx="1739731" cy="1739731"/>
      </dsp:txXfrm>
    </dsp:sp>
    <dsp:sp modelId="{572B6C43-B1D2-4DBD-93C1-8FEA4BF2CA21}">
      <dsp:nvSpPr>
        <dsp:cNvPr id="0" name=""/>
        <dsp:cNvSpPr/>
      </dsp:nvSpPr>
      <dsp:spPr>
        <a:xfrm>
          <a:off x="2363874" y="713169"/>
          <a:ext cx="355962" cy="44404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363874" y="801978"/>
        <a:ext cx="249173" cy="266426"/>
      </dsp:txXfrm>
    </dsp:sp>
    <dsp:sp modelId="{A604A558-C953-4EC2-9843-EE8209B0F1B4}">
      <dsp:nvSpPr>
        <dsp:cNvPr id="0" name=""/>
        <dsp:cNvSpPr/>
      </dsp:nvSpPr>
      <dsp:spPr>
        <a:xfrm>
          <a:off x="3024947" y="11200"/>
          <a:ext cx="1847983" cy="1847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4C481-4D6A-4C01-AC96-99D81EAF5613}">
      <dsp:nvSpPr>
        <dsp:cNvPr id="0" name=""/>
        <dsp:cNvSpPr/>
      </dsp:nvSpPr>
      <dsp:spPr>
        <a:xfrm>
          <a:off x="3024912" y="1806072"/>
          <a:ext cx="1847983" cy="18479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자식</a:t>
          </a:r>
          <a:endParaRPr lang="en-US" altLang="ko-KR" sz="2000" b="1" kern="1200" dirty="0">
            <a:solidFill>
              <a:schemeClr val="accent6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(</a:t>
          </a:r>
          <a:r>
            <a:rPr lang="ko-KR" altLang="en-US" sz="2000" b="1" kern="12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부모</a:t>
          </a:r>
          <a:r>
            <a:rPr lang="en-US" altLang="ko-KR" sz="2000" b="1" kern="12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)</a:t>
          </a:r>
          <a:endParaRPr lang="ko-KR" altLang="en-US" sz="2000" b="1" kern="1200" dirty="0">
            <a:solidFill>
              <a:schemeClr val="accent6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3079038" y="1860198"/>
        <a:ext cx="1739731" cy="1739731"/>
      </dsp:txXfrm>
    </dsp:sp>
    <dsp:sp modelId="{C9E0B816-5BEB-4047-B7A6-AE66C90BD616}">
      <dsp:nvSpPr>
        <dsp:cNvPr id="0" name=""/>
        <dsp:cNvSpPr/>
      </dsp:nvSpPr>
      <dsp:spPr>
        <a:xfrm>
          <a:off x="5228893" y="713169"/>
          <a:ext cx="355962" cy="44404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5228893" y="801978"/>
        <a:ext cx="249173" cy="266426"/>
      </dsp:txXfrm>
    </dsp:sp>
    <dsp:sp modelId="{2E4AB95C-BBF6-4254-AAC9-741BAD110996}">
      <dsp:nvSpPr>
        <dsp:cNvPr id="0" name=""/>
        <dsp:cNvSpPr/>
      </dsp:nvSpPr>
      <dsp:spPr>
        <a:xfrm>
          <a:off x="5889966" y="11200"/>
          <a:ext cx="1847983" cy="1847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6291-B06F-489F-A003-1280202629FE}">
      <dsp:nvSpPr>
        <dsp:cNvPr id="0" name=""/>
        <dsp:cNvSpPr/>
      </dsp:nvSpPr>
      <dsp:spPr>
        <a:xfrm>
          <a:off x="5889930" y="1806072"/>
          <a:ext cx="1847983" cy="18479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자식</a:t>
          </a:r>
        </a:p>
      </dsp:txBody>
      <dsp:txXfrm>
        <a:off x="5944056" y="1860198"/>
        <a:ext cx="1739731" cy="173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8C48A6D7-C3AD-4749-8199-E9FB594B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F76947C-E37B-426F-B4DA-05A2A0A8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87067" y="2227152"/>
            <a:ext cx="5769865" cy="239554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14" y="2362955"/>
            <a:ext cx="5595043" cy="1448554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</a:t>
            </a:r>
            <a:endParaRPr lang="ko-KR" altLang="en-US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214" y="3811509"/>
            <a:ext cx="5595043" cy="664690"/>
          </a:xfrm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44119-BEB5-4317-8EF4-170B11F9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상속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C3DD3A-08E3-42C0-B561-91933482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 이상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클래스와 상속 관계를 만드는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자바에서는 다중 상속을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지원하지 않음</a:t>
            </a:r>
          </a:p>
        </p:txBody>
      </p:sp>
    </p:spTree>
    <p:extLst>
      <p:ext uri="{BB962C8B-B14F-4D97-AF65-F5344CB8AC3E}">
        <p14:creationId xmlns:p14="http://schemas.microsoft.com/office/powerpoint/2010/main" val="40404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44119-BEB5-4317-8EF4-170B11F9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다이아몬드 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BC500-27A0-43D5-BE20-22F6E8429929}"/>
              </a:ext>
            </a:extLst>
          </p:cNvPr>
          <p:cNvSpPr/>
          <p:nvPr/>
        </p:nvSpPr>
        <p:spPr>
          <a:xfrm>
            <a:off x="3492000" y="1690689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GrandParent</a:t>
            </a:r>
            <a:endParaRPr lang="ko-KR" altLang="en-US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F6E7E6-52AB-4619-8E39-32DCE7ED57C6}"/>
              </a:ext>
            </a:extLst>
          </p:cNvPr>
          <p:cNvSpPr/>
          <p:nvPr/>
        </p:nvSpPr>
        <p:spPr>
          <a:xfrm>
            <a:off x="3492000" y="2050689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 </a:t>
            </a:r>
            <a:r>
              <a:rPr lang="en-US" altLang="ko-KR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en-US" altLang="ko-KR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:String</a:t>
            </a:r>
            <a:endParaRPr lang="ko-KR" altLang="en-US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1743C-6AA5-4C01-9A6A-E5B98239142F}"/>
              </a:ext>
            </a:extLst>
          </p:cNvPr>
          <p:cNvSpPr/>
          <p:nvPr/>
        </p:nvSpPr>
        <p:spPr>
          <a:xfrm>
            <a:off x="3492000" y="2410689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ED4F7-5E25-45BE-95E0-E386FD29E21E}"/>
              </a:ext>
            </a:extLst>
          </p:cNvPr>
          <p:cNvSpPr/>
          <p:nvPr/>
        </p:nvSpPr>
        <p:spPr>
          <a:xfrm>
            <a:off x="1332000" y="3439642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Parent</a:t>
            </a:r>
            <a:endParaRPr lang="ko-KR" altLang="en-US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ABA0FE-9709-4E2B-A176-D5E432F084D2}"/>
              </a:ext>
            </a:extLst>
          </p:cNvPr>
          <p:cNvSpPr/>
          <p:nvPr/>
        </p:nvSpPr>
        <p:spPr>
          <a:xfrm>
            <a:off x="1332000" y="3799642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 </a:t>
            </a:r>
            <a:r>
              <a:rPr lang="en-US" altLang="ko-KR" dirty="0" err="1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en-US" altLang="ko-KR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:String</a:t>
            </a:r>
            <a:endParaRPr lang="ko-KR" altLang="en-US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558A89-0906-4640-BE77-2214F016CEAB}"/>
              </a:ext>
            </a:extLst>
          </p:cNvPr>
          <p:cNvSpPr/>
          <p:nvPr/>
        </p:nvSpPr>
        <p:spPr>
          <a:xfrm>
            <a:off x="1332000" y="4159642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A61D3C-4971-4679-90B3-D78FDFB1D141}"/>
              </a:ext>
            </a:extLst>
          </p:cNvPr>
          <p:cNvSpPr/>
          <p:nvPr/>
        </p:nvSpPr>
        <p:spPr>
          <a:xfrm>
            <a:off x="5652000" y="3439642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Parent</a:t>
            </a:r>
            <a:endParaRPr lang="ko-KR" altLang="en-US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D74BE-B105-46C1-AEA4-5E2A214475CC}"/>
              </a:ext>
            </a:extLst>
          </p:cNvPr>
          <p:cNvSpPr/>
          <p:nvPr/>
        </p:nvSpPr>
        <p:spPr>
          <a:xfrm>
            <a:off x="5652000" y="3799642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 </a:t>
            </a:r>
            <a:r>
              <a:rPr lang="en-US" altLang="ko-KR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en-US" altLang="ko-KR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:String</a:t>
            </a:r>
            <a:endParaRPr lang="ko-KR" altLang="en-US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9A71A7-8AB0-4C92-A087-88EBF2FF5246}"/>
              </a:ext>
            </a:extLst>
          </p:cNvPr>
          <p:cNvSpPr/>
          <p:nvPr/>
        </p:nvSpPr>
        <p:spPr>
          <a:xfrm>
            <a:off x="5652000" y="4159642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DA5A25-AA89-4D14-B9E3-00B4185BB668}"/>
              </a:ext>
            </a:extLst>
          </p:cNvPr>
          <p:cNvSpPr/>
          <p:nvPr/>
        </p:nvSpPr>
        <p:spPr>
          <a:xfrm>
            <a:off x="3492000" y="5188595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Child</a:t>
            </a:r>
            <a:endParaRPr lang="ko-KR" altLang="en-US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3A3002-FC92-4169-BB92-FBD37F98466E}"/>
              </a:ext>
            </a:extLst>
          </p:cNvPr>
          <p:cNvSpPr/>
          <p:nvPr/>
        </p:nvSpPr>
        <p:spPr>
          <a:xfrm>
            <a:off x="3492000" y="5548595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 </a:t>
            </a:r>
            <a:r>
              <a:rPr lang="en-US" altLang="ko-KR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fName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:String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8CCED5-CCEA-4E99-B06E-5136FA8ECC9F}"/>
              </a:ext>
            </a:extLst>
          </p:cNvPr>
          <p:cNvSpPr/>
          <p:nvPr/>
        </p:nvSpPr>
        <p:spPr>
          <a:xfrm>
            <a:off x="3492000" y="5908595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62C1020-6FA7-4240-B644-9FAAED2303A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412000" y="2770689"/>
            <a:ext cx="1080000" cy="668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FD97407B-B6E5-4DB5-9E8A-D0DC4160CE70}"/>
              </a:ext>
            </a:extLst>
          </p:cNvPr>
          <p:cNvSpPr/>
          <p:nvPr/>
        </p:nvSpPr>
        <p:spPr>
          <a:xfrm rot="3600000">
            <a:off x="3146401" y="2679280"/>
            <a:ext cx="360000" cy="360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9328892-2738-49A9-9416-E7A5F2976AE8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652000" y="2770689"/>
            <a:ext cx="1080000" cy="668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6764FA99-9C14-47B2-A0E2-35075C02E0DB}"/>
              </a:ext>
            </a:extLst>
          </p:cNvPr>
          <p:cNvSpPr/>
          <p:nvPr/>
        </p:nvSpPr>
        <p:spPr>
          <a:xfrm rot="-3600000">
            <a:off x="5637599" y="2681805"/>
            <a:ext cx="360000" cy="360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8340843-2D41-4C09-A56A-90D8939E97A2}"/>
              </a:ext>
            </a:extLst>
          </p:cNvPr>
          <p:cNvCxnSpPr>
            <a:cxnSpLocks/>
          </p:cNvCxnSpPr>
          <p:nvPr/>
        </p:nvCxnSpPr>
        <p:spPr>
          <a:xfrm flipV="1">
            <a:off x="4584819" y="4517118"/>
            <a:ext cx="1080000" cy="668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582A5750-020C-4AD4-82CA-BC3AF78636C4}"/>
              </a:ext>
            </a:extLst>
          </p:cNvPr>
          <p:cNvSpPr/>
          <p:nvPr/>
        </p:nvSpPr>
        <p:spPr>
          <a:xfrm rot="3600000">
            <a:off x="5319220" y="4425709"/>
            <a:ext cx="360000" cy="360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CC517-4AD9-4729-9888-58988DBF42C4}"/>
              </a:ext>
            </a:extLst>
          </p:cNvPr>
          <p:cNvCxnSpPr>
            <a:cxnSpLocks/>
          </p:cNvCxnSpPr>
          <p:nvPr/>
        </p:nvCxnSpPr>
        <p:spPr>
          <a:xfrm flipH="1" flipV="1">
            <a:off x="3479182" y="4514593"/>
            <a:ext cx="1080000" cy="668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3CAC90F-18CC-43D4-B2A1-23B6C7FC55B6}"/>
              </a:ext>
            </a:extLst>
          </p:cNvPr>
          <p:cNvSpPr/>
          <p:nvPr/>
        </p:nvSpPr>
        <p:spPr>
          <a:xfrm rot="-3600000">
            <a:off x="3464781" y="4425709"/>
            <a:ext cx="360000" cy="360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말풍선: 타원형 47">
            <a:extLst>
              <a:ext uri="{FF2B5EF4-FFF2-40B4-BE49-F238E27FC236}">
                <a16:creationId xmlns:a16="http://schemas.microsoft.com/office/drawing/2014/main" id="{2265F3E2-6D86-4DC7-8642-C528AB0B938A}"/>
              </a:ext>
            </a:extLst>
          </p:cNvPr>
          <p:cNvSpPr/>
          <p:nvPr/>
        </p:nvSpPr>
        <p:spPr>
          <a:xfrm>
            <a:off x="6063484" y="4849069"/>
            <a:ext cx="1080000" cy="540000"/>
          </a:xfrm>
          <a:prstGeom prst="wedgeEllipseCallout">
            <a:avLst>
              <a:gd name="adj1" fmla="val -93110"/>
              <a:gd name="adj2" fmla="val 107931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?</a:t>
            </a:r>
            <a:endParaRPr lang="ko-KR" altLang="en-US" sz="28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77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8B1A-012A-4D30-9D02-48A87AAC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instanceof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C478F-A8BB-4CAE-BD0D-35C56A18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자료형을 검사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연산자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결과 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66017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CAA9-8AB4-41F4-B7A5-E60FB5B7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protected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제한자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6E7A3-AEFD-4644-953C-9B15C52E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패키지 내에 있는 클래스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접근을 허용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관계에 있는 클래스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접근을 허용</a:t>
            </a:r>
          </a:p>
        </p:txBody>
      </p:sp>
    </p:spTree>
    <p:extLst>
      <p:ext uri="{BB962C8B-B14F-4D97-AF65-F5344CB8AC3E}">
        <p14:creationId xmlns:p14="http://schemas.microsoft.com/office/powerpoint/2010/main" val="238690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DB8F4-FA7C-4860-A1BC-05696D3A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457DC-998B-4E2C-BC99-A4E50F3F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클래스</a:t>
            </a:r>
            <a:endParaRPr lang="en-US" altLang="ko-KR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클래스는 상속 관계를 설정하지 않아도 암시적으로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상속받음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equals(),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getClass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toString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메서드를 갖고 있음</a:t>
            </a:r>
          </a:p>
        </p:txBody>
      </p:sp>
    </p:spTree>
    <p:extLst>
      <p:ext uri="{BB962C8B-B14F-4D97-AF65-F5344CB8AC3E}">
        <p14:creationId xmlns:p14="http://schemas.microsoft.com/office/powerpoint/2010/main" val="53973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0CA58-CAFC-4D22-A9F8-50340BD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final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78E18-2B2F-40A6-817E-A243A849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불가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String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생성자에서 호출되는 메서드에서 사용</a:t>
            </a:r>
          </a:p>
        </p:txBody>
      </p:sp>
    </p:spTree>
    <p:extLst>
      <p:ext uri="{BB962C8B-B14F-4D97-AF65-F5344CB8AC3E}">
        <p14:creationId xmlns:p14="http://schemas.microsoft.com/office/powerpoint/2010/main" val="19508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39F79-F5A7-4446-A99D-2E3B6401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 세계의 상속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8EFC19B-8847-49E0-886C-1A5B7D133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392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래픽 5" descr="동전">
            <a:extLst>
              <a:ext uri="{FF2B5EF4-FFF2-40B4-BE49-F238E27FC236}">
                <a16:creationId xmlns:a16="http://schemas.microsoft.com/office/drawing/2014/main" id="{9F15BC3C-37EB-4C4C-9BC8-ABDFBEEA3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6293" y="1690689"/>
            <a:ext cx="914400" cy="914400"/>
          </a:xfrm>
          <a:prstGeom prst="rect">
            <a:avLst/>
          </a:prstGeom>
        </p:spPr>
      </p:pic>
      <p:pic>
        <p:nvPicPr>
          <p:cNvPr id="8" name="그래픽 7" descr="DNA">
            <a:extLst>
              <a:ext uri="{FF2B5EF4-FFF2-40B4-BE49-F238E27FC236}">
                <a16:creationId xmlns:a16="http://schemas.microsoft.com/office/drawing/2014/main" id="{B3E263AB-B25E-4324-AA10-2694BF4FC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309" y="1690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3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73E96-8010-4775-9438-98690B51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(Inheritance)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D5FC8-7A91-447A-A264-9F372501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클래스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4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물려 받는 것</a:t>
            </a:r>
            <a:endParaRPr lang="en-US" altLang="ko-KR" sz="24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재사용 및 기능의 확장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extends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키워드로 상속 관계 적용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클래스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(Superclass)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클래스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물려줌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클래스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(Subclass)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클래스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물려 받음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0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626B-B696-4F24-8E06-35E010E6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상속과 생성자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DA22EE-A394-4422-B606-5DA28424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클래스의 생성자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따로 명시하지 않으면 자동으로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클래스의 기본 생성자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호출함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1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626B-B696-4F24-8E06-35E010E6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super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DA22EE-A394-4422-B606-5DA28424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super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클래스를 가리키는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 자신을 가리키는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 관계에서 특정 클래스의 요소를 선택할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super():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클래스의 생성자를 호출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super()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반드시 생성자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블럭에서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첫 번째로 작성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48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626B-B696-4F24-8E06-35E010E6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(Overriding)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DA22EE-A394-4422-B606-5DA28424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상속받은 메서드를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재정의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@Override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어노테이션으로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Annotation: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특징을 나타내기 위한 데이터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메서드의 </a:t>
            </a:r>
            <a:r>
              <a:rPr lang="ko-KR" altLang="en-US" sz="24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시그니처를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바꾸지 않음</a:t>
            </a:r>
            <a:endParaRPr lang="en-US" altLang="ko-KR" sz="24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 signature: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정의 부분에서 </a:t>
            </a:r>
            <a:r>
              <a:rPr lang="ko-KR" altLang="en-US" sz="20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목록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일컫는 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호출 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메서드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호출</a:t>
            </a:r>
            <a:endParaRPr lang="en-US" altLang="ko-KR" sz="24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5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F10EF-9B99-4218-8749-6D03AEC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오버로딩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CEBDCEE-D022-449F-B8DA-B51A3BE51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00957"/>
              </p:ext>
            </p:extLst>
          </p:nvPr>
        </p:nvGraphicFramePr>
        <p:xfrm>
          <a:off x="628650" y="2438400"/>
          <a:ext cx="7886700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23670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6792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242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오버로딩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오버라이딩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2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중복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재정의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9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메서드명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1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매개변수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9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반환형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0070C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6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E4C3F7-EB9B-48C2-8582-F12BA5AB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674D6B-DC55-4EC7-A6B3-B94BA5BA5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class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Car {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String </a:t>
            </a:r>
            <a:r>
              <a:rPr lang="en-US" altLang="ko-KR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int </a:t>
            </a:r>
            <a:r>
              <a:rPr lang="en-US" altLang="ko-KR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speed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String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whatColor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accel(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speed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1800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80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speed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+=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speed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A45957-9299-45A2-A9CC-C9F42CE10685}"/>
              </a:ext>
            </a:extLst>
          </p:cNvPr>
          <p:cNvGrpSpPr/>
          <p:nvPr/>
        </p:nvGrpSpPr>
        <p:grpSpPr>
          <a:xfrm>
            <a:off x="4629152" y="2259000"/>
            <a:ext cx="3886200" cy="2340000"/>
            <a:chOff x="4629150" y="1825625"/>
            <a:chExt cx="3886200" cy="234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E9CE38-AD11-44C6-A70A-B157EB95D1C0}"/>
                </a:ext>
              </a:extLst>
            </p:cNvPr>
            <p:cNvSpPr/>
            <p:nvPr/>
          </p:nvSpPr>
          <p:spPr>
            <a:xfrm>
              <a:off x="4629150" y="1825625"/>
              <a:ext cx="38862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Car</a:t>
              </a:r>
              <a:endParaRPr lang="ko-KR" altLang="en-US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5F480A-F047-4033-9928-5343D8AFA9A8}"/>
                </a:ext>
              </a:extLst>
            </p:cNvPr>
            <p:cNvSpPr/>
            <p:nvPr/>
          </p:nvSpPr>
          <p:spPr>
            <a:xfrm>
              <a:off x="4629150" y="2365625"/>
              <a:ext cx="3886200" cy="9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   color :String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   speed :int</a:t>
              </a:r>
              <a:endPara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7A8BAE-5B08-40D7-AE03-808EA492D728}"/>
                </a:ext>
              </a:extLst>
            </p:cNvPr>
            <p:cNvSpPr/>
            <p:nvPr/>
          </p:nvSpPr>
          <p:spPr>
            <a:xfrm>
              <a:off x="4629150" y="3265625"/>
              <a:ext cx="3886200" cy="9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  </a:t>
              </a:r>
              <a:r>
                <a:rPr lang="en-US" altLang="ko-KR" sz="20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whatColor</a:t>
              </a:r>
              <a:r>
                <a:rPr lang="en-US" altLang="ko-KR" sz="2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 :String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  accel(int) :void</a:t>
              </a:r>
              <a:endPara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26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E4C3F7-EB9B-48C2-8582-F12BA5AB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다이어그램에서 상속 표현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674D6B-DC55-4EC7-A6B3-B94BA5BA5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124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class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Car {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...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A848E4-6DFB-4830-A0AE-28627C899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4052963"/>
            <a:ext cx="3886200" cy="2124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class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SportsCar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extends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...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9CE38-AD11-44C6-A70A-B157EB95D1C0}"/>
              </a:ext>
            </a:extLst>
          </p:cNvPr>
          <p:cNvSpPr/>
          <p:nvPr/>
        </p:nvSpPr>
        <p:spPr>
          <a:xfrm>
            <a:off x="4629150" y="1825625"/>
            <a:ext cx="38862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</a:t>
            </a:r>
            <a:endParaRPr lang="ko-KR" altLang="en-US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F480A-F047-4033-9928-5343D8AFA9A8}"/>
              </a:ext>
            </a:extLst>
          </p:cNvPr>
          <p:cNvSpPr/>
          <p:nvPr/>
        </p:nvSpPr>
        <p:spPr>
          <a:xfrm>
            <a:off x="4629150" y="2365625"/>
            <a:ext cx="38862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7A8BAE-5B08-40D7-AE03-808EA492D728}"/>
              </a:ext>
            </a:extLst>
          </p:cNvPr>
          <p:cNvSpPr/>
          <p:nvPr/>
        </p:nvSpPr>
        <p:spPr>
          <a:xfrm>
            <a:off x="4629150" y="2905625"/>
            <a:ext cx="38862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29291-1889-4EE7-A60A-184CCB624ACA}"/>
              </a:ext>
            </a:extLst>
          </p:cNvPr>
          <p:cNvSpPr/>
          <p:nvPr/>
        </p:nvSpPr>
        <p:spPr>
          <a:xfrm>
            <a:off x="4629150" y="4556963"/>
            <a:ext cx="38862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SportsCar</a:t>
            </a:r>
            <a:endParaRPr lang="ko-KR" altLang="en-US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915549-6C3A-4A27-9FF5-38E97853957E}"/>
              </a:ext>
            </a:extLst>
          </p:cNvPr>
          <p:cNvSpPr/>
          <p:nvPr/>
        </p:nvSpPr>
        <p:spPr>
          <a:xfrm>
            <a:off x="4629150" y="5096963"/>
            <a:ext cx="38862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5AF6-2D01-45F7-A85C-22F6A8A96DAF}"/>
              </a:ext>
            </a:extLst>
          </p:cNvPr>
          <p:cNvSpPr/>
          <p:nvPr/>
        </p:nvSpPr>
        <p:spPr>
          <a:xfrm>
            <a:off x="4629150" y="5636963"/>
            <a:ext cx="38862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9D88B8-DF24-427A-965D-71C1AD13A37A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572250" y="3445625"/>
            <a:ext cx="0" cy="111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445B4C1-BAFE-4676-8BAF-EBAFAEC98FD2}"/>
              </a:ext>
            </a:extLst>
          </p:cNvPr>
          <p:cNvSpPr/>
          <p:nvPr/>
        </p:nvSpPr>
        <p:spPr>
          <a:xfrm>
            <a:off x="6392250" y="3445625"/>
            <a:ext cx="360000" cy="360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7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386</Words>
  <Application>Microsoft Office PowerPoint</Application>
  <PresentationFormat>화면 슬라이드 쇼(4:3)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Arial</vt:lpstr>
      <vt:lpstr>Calibri</vt:lpstr>
      <vt:lpstr>Calibri Light</vt:lpstr>
      <vt:lpstr>Times New Roman</vt:lpstr>
      <vt:lpstr>Office 테마</vt:lpstr>
      <vt:lpstr>Java Fundamental</vt:lpstr>
      <vt:lpstr>현실 세계의 상속</vt:lpstr>
      <vt:lpstr>상속(Inheritance)</vt:lpstr>
      <vt:lpstr>상속과 생성자</vt:lpstr>
      <vt:lpstr>super 키워드와 this 키워드</vt:lpstr>
      <vt:lpstr>메서드 오버라이딩(Overriding)</vt:lpstr>
      <vt:lpstr>오버로딩 vs 오버라이딩</vt:lpstr>
      <vt:lpstr>클래스 다이어그램</vt:lpstr>
      <vt:lpstr>다이어그램에서 상속 표현</vt:lpstr>
      <vt:lpstr>다중 상속</vt:lpstr>
      <vt:lpstr>다이아몬드 문제</vt:lpstr>
      <vt:lpstr>instanceof 연산자</vt:lpstr>
      <vt:lpstr>protected 접근 제한자</vt:lpstr>
      <vt:lpstr>Object 클래스</vt:lpstr>
      <vt:lpstr>final 클래스, final 메서드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정 병준</dc:creator>
  <cp:lastModifiedBy>정 병준</cp:lastModifiedBy>
  <cp:revision>124</cp:revision>
  <dcterms:created xsi:type="dcterms:W3CDTF">2019-10-18T00:37:15Z</dcterms:created>
  <dcterms:modified xsi:type="dcterms:W3CDTF">2021-10-02T14:09:02Z</dcterms:modified>
</cp:coreProperties>
</file>