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93" r:id="rId3"/>
    <p:sldId id="294" r:id="rId4"/>
    <p:sldId id="295" r:id="rId5"/>
    <p:sldId id="297" r:id="rId6"/>
    <p:sldId id="296" r:id="rId7"/>
    <p:sldId id="298" r:id="rId8"/>
    <p:sldId id="299" r:id="rId9"/>
    <p:sldId id="300" r:id="rId10"/>
    <p:sldId id="301" r:id="rId11"/>
    <p:sldId id="30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84CB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4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99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76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90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5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76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99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32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7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1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36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37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A6C0-48EB-4639-84D2-1733AC98BB2C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D8E37-B547-4E4B-A20D-E980FA3AA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96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옅은이(가) 표시된 사진&#10;&#10;자동 생성된 설명">
            <a:extLst>
              <a:ext uri="{FF2B5EF4-FFF2-40B4-BE49-F238E27FC236}">
                <a16:creationId xmlns:a16="http://schemas.microsoft.com/office/drawing/2014/main" id="{8C48A6D7-C3AD-4749-8199-E9FB594B33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r="10999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8F76947C-E37B-426F-B4DA-05A2A0A8D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87067" y="2227152"/>
            <a:ext cx="5769865" cy="2395547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549198-86D1-40AA-B129-19BC251B9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2214" y="2362955"/>
            <a:ext cx="5595043" cy="1448554"/>
          </a:xfrm>
          <a:noFill/>
        </p:spPr>
        <p:txBody>
          <a:bodyPr anchor="ctr">
            <a:normAutofit/>
          </a:bodyPr>
          <a:lstStyle/>
          <a:p>
            <a:r>
              <a:rPr lang="en-US" altLang="ko-KR" sz="4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Fundamental</a:t>
            </a:r>
            <a:endParaRPr lang="ko-KR" altLang="en-US" sz="42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4AF55C-D041-436C-BCB8-212855C37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2214" y="3811509"/>
            <a:ext cx="5595043" cy="664690"/>
          </a:xfrm>
          <a:noFill/>
        </p:spPr>
        <p:txBody>
          <a:bodyPr>
            <a:normAutofit/>
          </a:bodyPr>
          <a:lstStyle/>
          <a:p>
            <a:r>
              <a:rPr lang="ko-KR" altLang="en-US" sz="240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다형성</a:t>
            </a:r>
            <a:endParaRPr lang="ko-KR" altLang="en-US" sz="24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1452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6BB99-41FA-493E-A855-22DA5671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내부 클래스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(Inner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class)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607408-9D6C-4166-B745-3BD6EA541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클래스 내에서 정의된 클래스</a:t>
            </a:r>
            <a:endParaRPr lang="en-US" altLang="ko-KR" sz="2400" b="1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접근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제한자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 가능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외부 클래스의 모든 요소에 접근 가능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작은 기능을 담당하는 클래스를 모을 수 있음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8578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C14B5-0CA7-4186-B29A-7E9CB320A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익명 클래스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(Anonymous class)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82CC8C-3394-4273-9187-0EC30FE06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본문은 있지만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이름은 없는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</a:t>
            </a:r>
            <a:endParaRPr lang="en-US" altLang="ko-KR" sz="2400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사용해야 할 때 즉시 정의해서 바로 사용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일회성 클래스</a:t>
            </a:r>
          </a:p>
        </p:txBody>
      </p:sp>
    </p:spTree>
    <p:extLst>
      <p:ext uri="{BB962C8B-B14F-4D97-AF65-F5344CB8AC3E}">
        <p14:creationId xmlns:p14="http://schemas.microsoft.com/office/powerpoint/2010/main" val="420336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0931F-81F8-4738-9238-2E4F41DB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abstract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ABC94-6887-423A-8C02-D882766C1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추상적인 개념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나타내는 키워드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형체가 없음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 아직 </a:t>
            </a:r>
            <a:r>
              <a:rPr lang="ko-KR" altLang="en-US" sz="24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미완성 상태</a:t>
            </a:r>
            <a:endParaRPr lang="en-US" altLang="ko-KR" sz="2400" b="1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ko-KR" altLang="en-US" sz="2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적용 가능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접근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제한자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키워드 다음에 작성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static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final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같이 쓸 수 없음</a:t>
            </a:r>
          </a:p>
        </p:txBody>
      </p:sp>
    </p:spTree>
    <p:extLst>
      <p:ext uri="{BB962C8B-B14F-4D97-AF65-F5344CB8AC3E}">
        <p14:creationId xmlns:p14="http://schemas.microsoft.com/office/powerpoint/2010/main" val="2227639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0931F-81F8-4738-9238-2E4F41DB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추상 메서드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(Abstract method)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ABC94-6887-423A-8C02-D882766C1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abstract </a:t>
            </a:r>
            <a:r>
              <a:rPr lang="ko-KR" altLang="en-US" sz="24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키워드가 적용된 메서드</a:t>
            </a:r>
            <a:endParaRPr lang="en-US" altLang="ko-KR" sz="2400" b="1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실체가 없는 빈 메서드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블럭이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존재하지 않음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자식 클래스에서 </a:t>
            </a:r>
            <a:r>
              <a:rPr lang="ko-KR" altLang="en-US" sz="24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반드시 </a:t>
            </a:r>
            <a:r>
              <a:rPr lang="ko-KR" altLang="en-US" sz="2400" b="1" dirty="0" err="1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오버라이딩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해야 함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추상 클래스 안에서만 작성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될 수 있음</a:t>
            </a:r>
          </a:p>
        </p:txBody>
      </p:sp>
    </p:spTree>
    <p:extLst>
      <p:ext uri="{BB962C8B-B14F-4D97-AF65-F5344CB8AC3E}">
        <p14:creationId xmlns:p14="http://schemas.microsoft.com/office/powerpoint/2010/main" val="359171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0931F-81F8-4738-9238-2E4F41DB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추상 클래스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(Abstract class)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ABC94-6887-423A-8C02-D882766C1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abstract </a:t>
            </a:r>
            <a:r>
              <a:rPr lang="ko-KR" altLang="en-US" sz="24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키워드가 적용된 클래스</a:t>
            </a:r>
            <a:endParaRPr lang="en-US" altLang="ko-KR" sz="2400" b="1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추상 메서드를 작성할 수 있음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키워드를 이용해서 객체를 생성할 수 없음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935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0931F-81F8-4738-9238-2E4F41DB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추상 클래스의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ABC94-6887-423A-8C02-D882766C1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자식 클래스로 하여금 </a:t>
            </a:r>
            <a:r>
              <a:rPr lang="ko-KR" altLang="en-US" sz="2400" b="1" dirty="0" err="1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오버라이딩을</a:t>
            </a:r>
            <a:r>
              <a:rPr lang="ko-KR" altLang="en-US" sz="24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강제함</a:t>
            </a:r>
            <a:endParaRPr lang="en-US" altLang="ko-KR" sz="2400" b="1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틀을 제공함으로써 코딩 방법의 </a:t>
            </a:r>
            <a:r>
              <a:rPr lang="ko-KR" altLang="en-US" sz="24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일관성 부여</a:t>
            </a:r>
            <a:endParaRPr lang="en-US" altLang="ko-KR" sz="2400" b="1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추상 메서드를 가지지 않아도 </a:t>
            </a:r>
            <a:r>
              <a:rPr lang="ko-KR" altLang="en-US" sz="24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객체의 생성을 막기 위해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작성하기도 함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452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0931F-81F8-4738-9238-2E4F41DB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인터페이스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(Interface)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ABC94-6887-423A-8C02-D882766C1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추상 메서드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ko-KR" altLang="en-US" sz="2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상수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로만 이루어진 일종의 변형 클래스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추상 클래스의 극단적인 표현 방법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다중 상속을 간접적으로 표현하기 위해 사용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interface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키워드로 작성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0098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0931F-81F8-4738-9238-2E4F41DB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인터페이스의 구현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(implements)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ABC94-6887-423A-8C02-D882766C1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클래스에서 </a:t>
            </a:r>
            <a:r>
              <a:rPr lang="en-US" altLang="ko-KR" sz="2400" dirty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implements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키워드로 구현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클래스에서 </a:t>
            </a:r>
            <a:r>
              <a:rPr lang="ko-KR" altLang="en-US" sz="24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인터페이스를 구현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수 있음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인터페이스의 메서드를 </a:t>
            </a:r>
            <a:r>
              <a:rPr lang="ko-KR" altLang="en-US" sz="24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반드시 완성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시켜야 함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806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0931F-81F8-4738-9238-2E4F41DB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다형성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(Polymorphism)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ABC94-6887-423A-8C02-D882766C1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같은 이름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이지만 상황에 따라 </a:t>
            </a:r>
            <a:r>
              <a:rPr lang="ko-KR" altLang="en-US" sz="24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다르게 동작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하는 것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변수를 다양한 자료형으로 표현할 수 있는 성질</a:t>
            </a:r>
            <a:endParaRPr lang="en-US" altLang="ko-KR" sz="2400" b="1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래픽 4" descr="자동차">
            <a:extLst>
              <a:ext uri="{FF2B5EF4-FFF2-40B4-BE49-F238E27FC236}">
                <a16:creationId xmlns:a16="http://schemas.microsoft.com/office/drawing/2014/main" id="{A65F0DED-1969-4A7A-83A2-418AE5E01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3337107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384C85-D4AB-4E10-8FEE-5571EC15C3AA}"/>
              </a:ext>
            </a:extLst>
          </p:cNvPr>
          <p:cNvSpPr txBox="1"/>
          <p:nvPr/>
        </p:nvSpPr>
        <p:spPr>
          <a:xfrm>
            <a:off x="3492000" y="4251507"/>
            <a:ext cx="21600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horn()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D63F70-3A8E-45B0-9E0F-71E480F8CA1A}"/>
              </a:ext>
            </a:extLst>
          </p:cNvPr>
          <p:cNvSpPr txBox="1"/>
          <p:nvPr/>
        </p:nvSpPr>
        <p:spPr>
          <a:xfrm>
            <a:off x="3492000" y="2964663"/>
            <a:ext cx="21600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Interface Car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9" name="그래픽 18" descr="스쿠터">
            <a:extLst>
              <a:ext uri="{FF2B5EF4-FFF2-40B4-BE49-F238E27FC236}">
                <a16:creationId xmlns:a16="http://schemas.microsoft.com/office/drawing/2014/main" id="{2D664062-568C-490D-9470-800B9FD77C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954800" y="4986454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628BED5-91C0-4B60-AFC3-F80B7A3C9379}"/>
              </a:ext>
            </a:extLst>
          </p:cNvPr>
          <p:cNvSpPr txBox="1"/>
          <p:nvPr/>
        </p:nvSpPr>
        <p:spPr>
          <a:xfrm>
            <a:off x="1332000" y="5900854"/>
            <a:ext cx="21600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r>
              <a:rPr lang="ko-KR" altLang="en-US" dirty="0" err="1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뛰뛰</a:t>
            </a:r>
            <a:r>
              <a:rPr lang="en-US" altLang="ko-KR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endParaRPr lang="ko-KR" altLang="en-US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1" name="그래픽 20" descr="버스">
            <a:extLst>
              <a:ext uri="{FF2B5EF4-FFF2-40B4-BE49-F238E27FC236}">
                <a16:creationId xmlns:a16="http://schemas.microsoft.com/office/drawing/2014/main" id="{90A4BAE8-BD74-4F3F-B5D9-FACBECC2F5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114800" y="4986454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3569795-8664-45A0-A7C0-9E3C24DC1DDB}"/>
              </a:ext>
            </a:extLst>
          </p:cNvPr>
          <p:cNvSpPr txBox="1"/>
          <p:nvPr/>
        </p:nvSpPr>
        <p:spPr>
          <a:xfrm>
            <a:off x="3492000" y="5900854"/>
            <a:ext cx="21600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r>
              <a:rPr lang="ko-KR" altLang="en-US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빵빵</a:t>
            </a:r>
            <a:r>
              <a:rPr lang="en-US" altLang="ko-KR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endParaRPr lang="ko-KR" altLang="en-US" dirty="0">
              <a:solidFill>
                <a:schemeClr val="accent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3" name="그래픽 22" descr="덤프 트럭">
            <a:extLst>
              <a:ext uri="{FF2B5EF4-FFF2-40B4-BE49-F238E27FC236}">
                <a16:creationId xmlns:a16="http://schemas.microsoft.com/office/drawing/2014/main" id="{C736C160-08BF-493C-90E2-F9E7889EE0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274800" y="4986454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9ED3859-4BBF-49CA-9926-032A4EECD848}"/>
              </a:ext>
            </a:extLst>
          </p:cNvPr>
          <p:cNvSpPr txBox="1"/>
          <p:nvPr/>
        </p:nvSpPr>
        <p:spPr>
          <a:xfrm>
            <a:off x="5652000" y="5900854"/>
            <a:ext cx="21600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r>
              <a:rPr lang="ko-KR" altLang="en-US" dirty="0" err="1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빠아앙</a:t>
            </a:r>
            <a:r>
              <a:rPr lang="en-US" altLang="ko-KR" dirty="0">
                <a:solidFill>
                  <a:schemeClr val="accent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endParaRPr lang="ko-KR" altLang="en-US" dirty="0">
              <a:solidFill>
                <a:schemeClr val="accent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6CF5869-276B-4E1B-9FB3-7B65D2A952C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869200" y="4620839"/>
            <a:ext cx="1702800" cy="365615"/>
          </a:xfrm>
          <a:prstGeom prst="straightConnector1">
            <a:avLst/>
          </a:prstGeom>
          <a:ln w="38100">
            <a:headEnd type="none" w="med" len="me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959EC59-E59D-4CB6-B3B2-F2641EF0A79E}"/>
              </a:ext>
            </a:extLst>
          </p:cNvPr>
          <p:cNvCxnSpPr>
            <a:stCxn id="6" idx="2"/>
            <a:endCxn id="21" idx="0"/>
          </p:cNvCxnSpPr>
          <p:nvPr/>
        </p:nvCxnSpPr>
        <p:spPr>
          <a:xfrm>
            <a:off x="4572000" y="4620839"/>
            <a:ext cx="0" cy="36561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BF621AB-61B2-41C7-B9B1-541495007E7D}"/>
              </a:ext>
            </a:extLst>
          </p:cNvPr>
          <p:cNvCxnSpPr>
            <a:stCxn id="6" idx="2"/>
          </p:cNvCxnSpPr>
          <p:nvPr/>
        </p:nvCxnSpPr>
        <p:spPr>
          <a:xfrm>
            <a:off x="4572000" y="4620839"/>
            <a:ext cx="1702800" cy="36561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748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D25C7-E276-4C64-B961-8E60B89A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객체의 형 변환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상향 형 변환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B5078-3B67-4B7E-B2B5-973D5565B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선언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ko-KR" altLang="en-US" sz="24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부모 클래스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초기화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ko-KR" altLang="en-US" sz="2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자식 클래스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부모 클래스의 요소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 사용 가능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자식 클래스의 정의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대로 동작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55623F-3D2B-4FC6-BC55-5FE6D02390C0}"/>
              </a:ext>
            </a:extLst>
          </p:cNvPr>
          <p:cNvSpPr txBox="1"/>
          <p:nvPr/>
        </p:nvSpPr>
        <p:spPr>
          <a:xfrm>
            <a:off x="628650" y="3708906"/>
            <a:ext cx="788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Parent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father = new </a:t>
            </a:r>
            <a:r>
              <a:rPr lang="en-US" altLang="ko-KR" sz="32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Child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55992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266</Words>
  <Application>Microsoft Office PowerPoint</Application>
  <PresentationFormat>화면 슬라이드 쇼(4:3)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나눔바른고딕</vt:lpstr>
      <vt:lpstr>Arial</vt:lpstr>
      <vt:lpstr>Calibri</vt:lpstr>
      <vt:lpstr>Calibri Light</vt:lpstr>
      <vt:lpstr>Times New Roman</vt:lpstr>
      <vt:lpstr>Office 테마</vt:lpstr>
      <vt:lpstr>Java Fundamental</vt:lpstr>
      <vt:lpstr>abstract 키워드</vt:lpstr>
      <vt:lpstr>추상 메서드(Abstract method)</vt:lpstr>
      <vt:lpstr>추상 클래스(Abstract class)</vt:lpstr>
      <vt:lpstr>추상 클래스의 목적</vt:lpstr>
      <vt:lpstr>인터페이스(Interface)</vt:lpstr>
      <vt:lpstr>인터페이스의 구현(implements)</vt:lpstr>
      <vt:lpstr>다형성(Polymorphism)</vt:lpstr>
      <vt:lpstr>객체의 형 변환(상향 형 변환)</vt:lpstr>
      <vt:lpstr>내부 클래스(Inner class)</vt:lpstr>
      <vt:lpstr>익명 클래스(Anonymous class)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Fundamental</dc:title>
  <dc:creator>정 병준</dc:creator>
  <cp:lastModifiedBy>정 병준</cp:lastModifiedBy>
  <cp:revision>169</cp:revision>
  <dcterms:created xsi:type="dcterms:W3CDTF">2019-10-18T00:37:15Z</dcterms:created>
  <dcterms:modified xsi:type="dcterms:W3CDTF">2021-10-02T14:10:10Z</dcterms:modified>
</cp:coreProperties>
</file>