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15" r:id="rId4"/>
    <p:sldId id="31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탑, 엔진이(가) 표시된 사진&#10;&#10;자동 생성된 설명">
            <a:extLst>
              <a:ext uri="{FF2B5EF4-FFF2-40B4-BE49-F238E27FC236}">
                <a16:creationId xmlns:a16="http://schemas.microsoft.com/office/drawing/2014/main" id="{03E5D393-D5B3-49E2-8E4A-F994A0E0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t="6325" r="36091"/>
          <a:stretch/>
        </p:blipFill>
        <p:spPr>
          <a:xfrm>
            <a:off x="3614166" y="1"/>
            <a:ext cx="5529834" cy="6857999"/>
          </a:xfrm>
          <a:prstGeom prst="rect">
            <a:avLst/>
          </a:prstGeom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8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8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제네릭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Fundamental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데이터를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자료형에 대응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있도록 하는 기술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작성할 때 자료형을 정하지 않고 객체를 사용할 때 지정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제네릭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 매개변수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갖는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 매개변수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안에서 사용할 자료형을 받는 매개변수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작성할 때 타입 매개변수 표시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lement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ey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(umber)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ype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V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alue</a:t>
            </a:r>
            <a:r>
              <a:rPr lang="en-US" altLang="ko-KR" sz="20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객체를 생성할 때 타입 매개변수 지정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타입 매개변수 사용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타입 매개변수를 지정하지 않으면 자동으로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타입으로 지정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5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제네릭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 매개변수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갖는 메서드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작성할 때 타입 매개변수 표시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호출할 때 타입 매개변수 결정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 가능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 매개변수를 메서드의 매개변수 혹은 반환형에 사용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타입 매개변수 사용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5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124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Arial</vt:lpstr>
      <vt:lpstr>Calibri</vt:lpstr>
      <vt:lpstr>Calibri Light</vt:lpstr>
      <vt:lpstr>Wingdings</vt:lpstr>
      <vt:lpstr>Office 테마</vt:lpstr>
      <vt:lpstr>제네릭</vt:lpstr>
      <vt:lpstr>제네릭</vt:lpstr>
      <vt:lpstr>제네릭 클래스</vt:lpstr>
      <vt:lpstr>제네릭 메서드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제네릭</dc:title>
  <dc:creator>정 병준</dc:creator>
  <cp:lastModifiedBy>정 병준</cp:lastModifiedBy>
  <cp:revision>77</cp:revision>
  <dcterms:created xsi:type="dcterms:W3CDTF">2019-11-04T10:12:47Z</dcterms:created>
  <dcterms:modified xsi:type="dcterms:W3CDTF">2021-10-02T14:14:46Z</dcterms:modified>
</cp:coreProperties>
</file>