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305" r:id="rId3"/>
    <p:sldId id="313" r:id="rId4"/>
    <p:sldId id="315" r:id="rId5"/>
    <p:sldId id="316" r:id="rId6"/>
    <p:sldId id="31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84CB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14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99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767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90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5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76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99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32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79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16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360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37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961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 descr="탑, 엔진이(가) 표시된 사진&#10;&#10;자동 생성된 설명">
            <a:extLst>
              <a:ext uri="{FF2B5EF4-FFF2-40B4-BE49-F238E27FC236}">
                <a16:creationId xmlns:a16="http://schemas.microsoft.com/office/drawing/2014/main" id="{03E5D393-D5B3-49E2-8E4A-F994A0E0E0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22" t="6325" r="36091"/>
          <a:stretch/>
        </p:blipFill>
        <p:spPr>
          <a:xfrm>
            <a:off x="3614166" y="1"/>
            <a:ext cx="5529834" cy="6857999"/>
          </a:xfrm>
          <a:prstGeom prst="rect">
            <a:avLst/>
          </a:prstGeom>
        </p:spPr>
      </p:pic>
      <p:sp>
        <p:nvSpPr>
          <p:cNvPr id="71" name="Freeform 8">
            <a:extLst>
              <a:ext uri="{FF2B5EF4-FFF2-40B4-BE49-F238E27FC236}">
                <a16:creationId xmlns:a16="http://schemas.microsoft.com/office/drawing/2014/main" id="{9225B0D8-E56E-4ACC-A464-81F406276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38" y="-478"/>
            <a:ext cx="7101525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11">
            <a:extLst>
              <a:ext uri="{FF2B5EF4-FFF2-40B4-BE49-F238E27FC236}">
                <a16:creationId xmlns:a16="http://schemas.microsoft.com/office/drawing/2014/main" id="{8F5D1B28-3976-4367-807C-CAD629CDD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39" y="-478"/>
            <a:ext cx="6058539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549198-86D1-40AA-B129-19BC251B9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2600324"/>
            <a:ext cx="3793777" cy="3320973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8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컬렉션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4AF55C-D041-436C-BCB8-212855C37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504" y="1300450"/>
            <a:ext cx="3125532" cy="1155525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 Fundamental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1452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B48396-A9CC-472F-877F-7AAC397B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컬렉션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98797-492F-4D5B-A9FA-784FA0C9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2601"/>
            <a:ext cx="7886699" cy="41543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 구조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구현한 인터페이스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 구조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데이터의 집합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 방식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간의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관계에 대한 개념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 구조를 표현한 모든 클래스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들의 총칭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제네릭을 통해 자료형을 지정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크게 </a:t>
            </a:r>
            <a:r>
              <a:rPr lang="en-US" altLang="ko-KR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Set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Map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 종류로 분류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7624BA-4999-4321-9C99-3AC3D3B659DF}"/>
              </a:ext>
            </a:extLst>
          </p:cNvPr>
          <p:cNvSpPr/>
          <p:nvPr/>
        </p:nvSpPr>
        <p:spPr>
          <a:xfrm flipV="1">
            <a:off x="624751" y="1650391"/>
            <a:ext cx="3947249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521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B48396-A9CC-472F-877F-7AAC397B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altLang="ko-KR" sz="4800" b="1" dirty="0" err="1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ArrayList</a:t>
            </a:r>
            <a:r>
              <a:rPr lang="en-US" altLang="ko-KR" sz="48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&lt;E&gt;</a:t>
            </a:r>
            <a:endParaRPr lang="ko-KR" altLang="en-US" sz="4800" b="1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98797-492F-4D5B-A9FA-784FA0C9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2601"/>
            <a:ext cx="7886699" cy="41543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순서를 가지며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요소의 </a:t>
            </a: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중복을 허용하는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자료 구조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</a:t>
            </a: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크기를 자동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조절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7624BA-4999-4321-9C99-3AC3D3B659DF}"/>
              </a:ext>
            </a:extLst>
          </p:cNvPr>
          <p:cNvSpPr/>
          <p:nvPr/>
        </p:nvSpPr>
        <p:spPr>
          <a:xfrm flipV="1">
            <a:off x="624751" y="1650391"/>
            <a:ext cx="3947249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4518CA52-3EA5-47B4-998E-5BEACEC747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5635696"/>
              </p:ext>
            </p:extLst>
          </p:nvPr>
        </p:nvGraphicFramePr>
        <p:xfrm>
          <a:off x="628650" y="3197967"/>
          <a:ext cx="7886700" cy="34747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14578343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338667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요소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69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err="1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boolean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add(</a:t>
                      </a:r>
                      <a:r>
                        <a:rPr lang="en-US" altLang="ko-KR" sz="2000" b="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 e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ArrayList</a:t>
                      </a:r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 마지막에 요소를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95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void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clear()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모든 요소를 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52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err="1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boolean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contains(</a:t>
                      </a:r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Object o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요소의 존재 유무 판단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7397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get(</a:t>
                      </a:r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 index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index</a:t>
                      </a:r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해당하는 요소를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900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remove(</a:t>
                      </a:r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 index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index</a:t>
                      </a:r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해당하는 요소를 제거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4778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set(</a:t>
                      </a:r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 index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 element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index</a:t>
                      </a:r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해당하는 요소를 변경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649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Object[]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2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toArray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배열로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308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1707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B48396-A9CC-472F-877F-7AAC397B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HashSet&lt;E&gt;</a:t>
            </a:r>
            <a:endParaRPr lang="ko-KR" altLang="en-US" sz="4800" b="1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98797-492F-4D5B-A9FA-784FA0C9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2601"/>
            <a:ext cx="7886699" cy="41543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순서가 없으며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요소의 </a:t>
            </a: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중복을 허용하지 않는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자료 구조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수학의 </a:t>
            </a: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집합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유사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7624BA-4999-4321-9C99-3AC3D3B659DF}"/>
              </a:ext>
            </a:extLst>
          </p:cNvPr>
          <p:cNvSpPr/>
          <p:nvPr/>
        </p:nvSpPr>
        <p:spPr>
          <a:xfrm flipV="1">
            <a:off x="624751" y="1650391"/>
            <a:ext cx="3947249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4518CA52-3EA5-47B4-998E-5BEACEC747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4296030"/>
              </p:ext>
            </p:extLst>
          </p:nvPr>
        </p:nvGraphicFramePr>
        <p:xfrm>
          <a:off x="628650" y="3197967"/>
          <a:ext cx="7886700" cy="1981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14578343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338667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요소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69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err="1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boolean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add(</a:t>
                      </a:r>
                      <a:r>
                        <a:rPr lang="en-US" altLang="ko-KR" sz="2000" b="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 e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요소를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28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void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clear()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모든 요소를 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95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err="1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boolean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contains(</a:t>
                      </a:r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Object o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요소의 존재 유무 판단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52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boolean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remove(</a:t>
                      </a:r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Object o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요소를 제거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900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813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B48396-A9CC-472F-877F-7AAC397B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HashMap&lt;K, V&gt;</a:t>
            </a:r>
            <a:endParaRPr lang="ko-KR" altLang="en-US" sz="4800" b="1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98797-492F-4D5B-A9FA-784FA0C9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2601"/>
            <a:ext cx="7886699" cy="41543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Key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Value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쌍으로 표현되는 자료 구조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사전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유사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7624BA-4999-4321-9C99-3AC3D3B659DF}"/>
              </a:ext>
            </a:extLst>
          </p:cNvPr>
          <p:cNvSpPr/>
          <p:nvPr/>
        </p:nvSpPr>
        <p:spPr>
          <a:xfrm flipV="1">
            <a:off x="624751" y="1650391"/>
            <a:ext cx="3947249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4518CA52-3EA5-47B4-998E-5BEACEC747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8518797"/>
              </p:ext>
            </p:extLst>
          </p:nvPr>
        </p:nvGraphicFramePr>
        <p:xfrm>
          <a:off x="628650" y="3197967"/>
          <a:ext cx="7886700" cy="31699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14578343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338667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요소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69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void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clear()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모든 요소를 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95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boolean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2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containsKey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Object key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key</a:t>
                      </a:r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 존재 유무 판단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7291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get(</a:t>
                      </a:r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Object key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key</a:t>
                      </a:r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해당하는 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value</a:t>
                      </a:r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52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Set&lt;K&gt;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2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keySet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key</a:t>
                      </a:r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 이루어진 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Set</a:t>
                      </a:r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을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631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</a:t>
                      </a:r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put(</a:t>
                      </a:r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 key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 value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key</a:t>
                      </a:r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와 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value</a:t>
                      </a:r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 쌍을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7397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</a:t>
                      </a:r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remove(</a:t>
                      </a:r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Object</a:t>
                      </a:r>
                      <a:r>
                        <a:rPr lang="ko-KR" altLang="en-US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key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key</a:t>
                      </a:r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해당하는 요소를 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900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replace(</a:t>
                      </a:r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 key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 value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key</a:t>
                      </a:r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해당하는 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value</a:t>
                      </a:r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대체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4778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4902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B48396-A9CC-472F-877F-7AAC397B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Collections</a:t>
            </a:r>
            <a:endParaRPr lang="ko-KR" altLang="en-US" sz="4800" b="1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98797-492F-4D5B-A9FA-784FA0C9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2601"/>
            <a:ext cx="7886699" cy="41543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컬렉션을 다루기 위한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클래스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요소가 </a:t>
            </a:r>
            <a:r>
              <a:rPr lang="en-US" altLang="ko-KR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static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7624BA-4999-4321-9C99-3AC3D3B659DF}"/>
              </a:ext>
            </a:extLst>
          </p:cNvPr>
          <p:cNvSpPr/>
          <p:nvPr/>
        </p:nvSpPr>
        <p:spPr>
          <a:xfrm flipV="1">
            <a:off x="624751" y="1650391"/>
            <a:ext cx="3947249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4518CA52-3EA5-47B4-998E-5BEACEC747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3350129"/>
              </p:ext>
            </p:extLst>
          </p:nvPr>
        </p:nvGraphicFramePr>
        <p:xfrm>
          <a:off x="628650" y="3197967"/>
          <a:ext cx="7886700" cy="29870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14578343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338667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요소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69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static &lt;T&gt; T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max</a:t>
                      </a:r>
                    </a:p>
                    <a:p>
                      <a:pPr latinLnBrk="1"/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Collection&lt;T&gt; </a:t>
                      </a:r>
                      <a:r>
                        <a:rPr lang="en-US" altLang="ko-KR" sz="2000" dirty="0" err="1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coll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컬렉션의 최대값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95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static &lt;T&gt; T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min</a:t>
                      </a:r>
                    </a:p>
                    <a:p>
                      <a:pPr latinLnBrk="1"/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Collection&lt;T&gt; </a:t>
                      </a:r>
                      <a:r>
                        <a:rPr lang="en-US" altLang="ko-KR" sz="2000" dirty="0" err="1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coll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컬렉션의 최소값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7291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static void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reverse(</a:t>
                      </a:r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List&lt;T&gt;</a:t>
                      </a:r>
                      <a:r>
                        <a:rPr lang="ko-KR" altLang="en-US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list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리스트의 요소를 역순으로 배치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8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static void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shuffle(</a:t>
                      </a:r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List&lt;T&gt; list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리스트의 요소를 임의로 섞음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52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static void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sort(</a:t>
                      </a:r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List&lt;T&gt; list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리스트의 요소를 순서대로 정렬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631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331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360</Words>
  <Application>Microsoft Office PowerPoint</Application>
  <PresentationFormat>화면 슬라이드 쇼(4:3)</PresentationFormat>
  <Paragraphs>76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나눔바른고딕</vt:lpstr>
      <vt:lpstr>Arial</vt:lpstr>
      <vt:lpstr>Calibri</vt:lpstr>
      <vt:lpstr>Calibri Light</vt:lpstr>
      <vt:lpstr>Wingdings</vt:lpstr>
      <vt:lpstr>Office 테마</vt:lpstr>
      <vt:lpstr>컬렉션</vt:lpstr>
      <vt:lpstr>컬렉션</vt:lpstr>
      <vt:lpstr>ArrayList&lt;E&gt;</vt:lpstr>
      <vt:lpstr>HashSet&lt;E&gt;</vt:lpstr>
      <vt:lpstr>HashMap&lt;K, V&gt;</vt:lpstr>
      <vt:lpstr>Collections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컬렉션</dc:title>
  <dc:creator>정 병준</dc:creator>
  <cp:lastModifiedBy>정 병준</cp:lastModifiedBy>
  <cp:revision>82</cp:revision>
  <dcterms:created xsi:type="dcterms:W3CDTF">2019-11-04T10:12:47Z</dcterms:created>
  <dcterms:modified xsi:type="dcterms:W3CDTF">2021-10-02T14:14:30Z</dcterms:modified>
</cp:coreProperties>
</file>