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05" r:id="rId3"/>
    <p:sldId id="311" r:id="rId4"/>
    <p:sldId id="306" r:id="rId5"/>
    <p:sldId id="321" r:id="rId6"/>
    <p:sldId id="322" r:id="rId7"/>
    <p:sldId id="324" r:id="rId8"/>
    <p:sldId id="313" r:id="rId9"/>
    <p:sldId id="318" r:id="rId10"/>
    <p:sldId id="312" r:id="rId11"/>
    <p:sldId id="326" r:id="rId12"/>
    <p:sldId id="327" r:id="rId13"/>
    <p:sldId id="328" r:id="rId14"/>
    <p:sldId id="32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4C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266F7-D38A-4FF7-966D-8B1FDC9D550A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pPr latinLnBrk="1"/>
          <a:endParaRPr lang="ko-KR" altLang="en-US"/>
        </a:p>
      </dgm:t>
    </dgm:pt>
    <dgm:pt modelId="{B675630F-6C13-43F9-9958-4C0C850EA65E}">
      <dgm:prSet phldrT="[텍스트]"/>
      <dgm:spPr/>
      <dgm:t>
        <a:bodyPr/>
        <a:lstStyle/>
        <a:p>
          <a:pPr latinLnBrk="1"/>
          <a:r>
            <a:rPr lang="ko-KR" altLang="en-US" dirty="0"/>
            <a:t>바이트 스트림</a:t>
          </a:r>
        </a:p>
      </dgm:t>
    </dgm:pt>
    <dgm:pt modelId="{57F2D84B-3478-4A80-A182-C86C7862D6F0}" type="parTrans" cxnId="{E15AA3ED-6AC9-44FA-9FE9-13A1CB2BD153}">
      <dgm:prSet/>
      <dgm:spPr/>
      <dgm:t>
        <a:bodyPr/>
        <a:lstStyle/>
        <a:p>
          <a:pPr latinLnBrk="1"/>
          <a:endParaRPr lang="ko-KR" altLang="en-US"/>
        </a:p>
      </dgm:t>
    </dgm:pt>
    <dgm:pt modelId="{04C46808-71C4-4131-A5BD-3C89B7A76939}" type="sibTrans" cxnId="{E15AA3ED-6AC9-44FA-9FE9-13A1CB2BD153}">
      <dgm:prSet/>
      <dgm:spPr/>
      <dgm:t>
        <a:bodyPr/>
        <a:lstStyle/>
        <a:p>
          <a:pPr latinLnBrk="1"/>
          <a:endParaRPr lang="ko-KR" altLang="en-US"/>
        </a:p>
      </dgm:t>
    </dgm:pt>
    <dgm:pt modelId="{12E11156-B461-475D-9F99-E87EC57B6F3D}">
      <dgm:prSet/>
      <dgm:spPr/>
      <dgm:t>
        <a:bodyPr/>
        <a:lstStyle/>
        <a:p>
          <a:pPr latinLnBrk="1"/>
          <a:r>
            <a:rPr lang="en-US" altLang="ko-KR" dirty="0" err="1"/>
            <a:t>InputStream</a:t>
          </a:r>
          <a:endParaRPr lang="ko-KR" altLang="en-US" dirty="0"/>
        </a:p>
      </dgm:t>
    </dgm:pt>
    <dgm:pt modelId="{3B9B60A9-BA18-4FDE-8C92-49A5B1557D92}" type="parTrans" cxnId="{3ED5237A-E8BD-49E2-86CB-DE1FFCD0DB4C}">
      <dgm:prSet/>
      <dgm:spPr/>
      <dgm:t>
        <a:bodyPr/>
        <a:lstStyle/>
        <a:p>
          <a:pPr latinLnBrk="1"/>
          <a:endParaRPr lang="ko-KR" altLang="en-US"/>
        </a:p>
      </dgm:t>
    </dgm:pt>
    <dgm:pt modelId="{A2C247FA-658A-450A-89E8-59AA673B12D3}" type="sibTrans" cxnId="{3ED5237A-E8BD-49E2-86CB-DE1FFCD0DB4C}">
      <dgm:prSet/>
      <dgm:spPr/>
      <dgm:t>
        <a:bodyPr/>
        <a:lstStyle/>
        <a:p>
          <a:pPr latinLnBrk="1"/>
          <a:endParaRPr lang="ko-KR" altLang="en-US"/>
        </a:p>
      </dgm:t>
    </dgm:pt>
    <dgm:pt modelId="{8FDA2A93-9FB4-4BA7-B3A8-938C8A33E810}">
      <dgm:prSet/>
      <dgm:spPr/>
      <dgm:t>
        <a:bodyPr/>
        <a:lstStyle/>
        <a:p>
          <a:pPr latinLnBrk="1"/>
          <a:r>
            <a:rPr lang="en-US" altLang="ko-KR" dirty="0" err="1"/>
            <a:t>OutputStream</a:t>
          </a:r>
          <a:endParaRPr lang="ko-KR" altLang="en-US" dirty="0"/>
        </a:p>
      </dgm:t>
    </dgm:pt>
    <dgm:pt modelId="{BFEADF31-CA10-4132-A6DE-CA6E3844BAB6}" type="parTrans" cxnId="{A3DF00E2-20C8-4DCB-8E82-7E249C9B49FD}">
      <dgm:prSet/>
      <dgm:spPr/>
      <dgm:t>
        <a:bodyPr/>
        <a:lstStyle/>
        <a:p>
          <a:pPr latinLnBrk="1"/>
          <a:endParaRPr lang="ko-KR" altLang="en-US"/>
        </a:p>
      </dgm:t>
    </dgm:pt>
    <dgm:pt modelId="{19FC29B4-BBA6-46A3-9021-53EB342D5075}" type="sibTrans" cxnId="{A3DF00E2-20C8-4DCB-8E82-7E249C9B49FD}">
      <dgm:prSet/>
      <dgm:spPr/>
      <dgm:t>
        <a:bodyPr/>
        <a:lstStyle/>
        <a:p>
          <a:pPr latinLnBrk="1"/>
          <a:endParaRPr lang="ko-KR" altLang="en-US"/>
        </a:p>
      </dgm:t>
    </dgm:pt>
    <dgm:pt modelId="{6C74DC71-FD94-488A-98B6-83367C577ADF}">
      <dgm:prSet/>
      <dgm:spPr/>
      <dgm:t>
        <a:bodyPr/>
        <a:lstStyle/>
        <a:p>
          <a:pPr latinLnBrk="1"/>
          <a:r>
            <a:rPr lang="en-US" altLang="ko-KR" dirty="0" err="1"/>
            <a:t>FileInputStream</a:t>
          </a:r>
          <a:endParaRPr lang="ko-KR" altLang="en-US" dirty="0"/>
        </a:p>
      </dgm:t>
    </dgm:pt>
    <dgm:pt modelId="{BA2E8303-DB5E-45A5-B648-8DD097187951}" type="parTrans" cxnId="{3B231ACE-63BF-448B-B3BF-32F2A38678A4}">
      <dgm:prSet/>
      <dgm:spPr/>
      <dgm:t>
        <a:bodyPr/>
        <a:lstStyle/>
        <a:p>
          <a:pPr latinLnBrk="1"/>
          <a:endParaRPr lang="ko-KR" altLang="en-US"/>
        </a:p>
      </dgm:t>
    </dgm:pt>
    <dgm:pt modelId="{BB288AE0-58B6-4145-8B59-051C35CF2ADF}" type="sibTrans" cxnId="{3B231ACE-63BF-448B-B3BF-32F2A38678A4}">
      <dgm:prSet/>
      <dgm:spPr/>
      <dgm:t>
        <a:bodyPr/>
        <a:lstStyle/>
        <a:p>
          <a:pPr latinLnBrk="1"/>
          <a:endParaRPr lang="ko-KR" altLang="en-US"/>
        </a:p>
      </dgm:t>
    </dgm:pt>
    <dgm:pt modelId="{0C5C6FC5-359F-4935-9106-4600DED6B03F}">
      <dgm:prSet/>
      <dgm:spPr/>
      <dgm:t>
        <a:bodyPr/>
        <a:lstStyle/>
        <a:p>
          <a:pPr latinLnBrk="1"/>
          <a:r>
            <a:rPr lang="en-US" altLang="ko-KR" dirty="0" err="1"/>
            <a:t>FilterInputStream</a:t>
          </a:r>
          <a:endParaRPr lang="ko-KR" altLang="en-US" dirty="0"/>
        </a:p>
      </dgm:t>
    </dgm:pt>
    <dgm:pt modelId="{74594646-7D9C-438C-BBEA-B7AB756F8941}" type="parTrans" cxnId="{C74C8C67-1888-47CA-BE67-60DAE726BC31}">
      <dgm:prSet/>
      <dgm:spPr/>
      <dgm:t>
        <a:bodyPr/>
        <a:lstStyle/>
        <a:p>
          <a:pPr latinLnBrk="1"/>
          <a:endParaRPr lang="ko-KR" altLang="en-US"/>
        </a:p>
      </dgm:t>
    </dgm:pt>
    <dgm:pt modelId="{392883AB-7B6D-45EE-AF68-176CE03AC3D9}" type="sibTrans" cxnId="{C74C8C67-1888-47CA-BE67-60DAE726BC31}">
      <dgm:prSet/>
      <dgm:spPr/>
      <dgm:t>
        <a:bodyPr/>
        <a:lstStyle/>
        <a:p>
          <a:pPr latinLnBrk="1"/>
          <a:endParaRPr lang="ko-KR" altLang="en-US"/>
        </a:p>
      </dgm:t>
    </dgm:pt>
    <dgm:pt modelId="{16EC936A-4E5E-4167-9481-0654DA4B86F3}">
      <dgm:prSet/>
      <dgm:spPr/>
      <dgm:t>
        <a:bodyPr/>
        <a:lstStyle/>
        <a:p>
          <a:pPr latinLnBrk="1"/>
          <a:r>
            <a:rPr lang="en-US" altLang="ko-KR" dirty="0" err="1"/>
            <a:t>BufferedInputStream</a:t>
          </a:r>
          <a:endParaRPr lang="ko-KR" altLang="en-US" dirty="0"/>
        </a:p>
      </dgm:t>
    </dgm:pt>
    <dgm:pt modelId="{F41E6728-ED4B-4AB1-AB9F-A0D265BA3090}" type="parTrans" cxnId="{ACEA70B1-A265-4DA7-A61C-FA34EC9F8640}">
      <dgm:prSet/>
      <dgm:spPr/>
      <dgm:t>
        <a:bodyPr/>
        <a:lstStyle/>
        <a:p>
          <a:pPr latinLnBrk="1"/>
          <a:endParaRPr lang="ko-KR" altLang="en-US"/>
        </a:p>
      </dgm:t>
    </dgm:pt>
    <dgm:pt modelId="{EC68315A-CB73-4DD7-AE0E-08A25E750C13}" type="sibTrans" cxnId="{ACEA70B1-A265-4DA7-A61C-FA34EC9F8640}">
      <dgm:prSet/>
      <dgm:spPr/>
      <dgm:t>
        <a:bodyPr/>
        <a:lstStyle/>
        <a:p>
          <a:pPr latinLnBrk="1"/>
          <a:endParaRPr lang="ko-KR" altLang="en-US"/>
        </a:p>
      </dgm:t>
    </dgm:pt>
    <dgm:pt modelId="{C7DCA3EA-839B-4ECF-B9C1-31468198F5D0}">
      <dgm:prSet/>
      <dgm:spPr/>
      <dgm:t>
        <a:bodyPr/>
        <a:lstStyle/>
        <a:p>
          <a:pPr latinLnBrk="1"/>
          <a:r>
            <a:rPr lang="en-US" altLang="ko-KR" dirty="0" err="1"/>
            <a:t>DataInputStream</a:t>
          </a:r>
          <a:endParaRPr lang="ko-KR" altLang="en-US" dirty="0"/>
        </a:p>
      </dgm:t>
    </dgm:pt>
    <dgm:pt modelId="{D694A295-4BFC-42DF-AD1F-A8D51D28786F}" type="parTrans" cxnId="{8E5B518A-CB77-4A70-B285-2B02E7660338}">
      <dgm:prSet/>
      <dgm:spPr/>
      <dgm:t>
        <a:bodyPr/>
        <a:lstStyle/>
        <a:p>
          <a:pPr latinLnBrk="1"/>
          <a:endParaRPr lang="ko-KR" altLang="en-US"/>
        </a:p>
      </dgm:t>
    </dgm:pt>
    <dgm:pt modelId="{60693F7E-0EC9-4B1E-BF0E-C41B2FAB06EB}" type="sibTrans" cxnId="{8E5B518A-CB77-4A70-B285-2B02E7660338}">
      <dgm:prSet/>
      <dgm:spPr/>
      <dgm:t>
        <a:bodyPr/>
        <a:lstStyle/>
        <a:p>
          <a:pPr latinLnBrk="1"/>
          <a:endParaRPr lang="ko-KR" altLang="en-US"/>
        </a:p>
      </dgm:t>
    </dgm:pt>
    <dgm:pt modelId="{3FE3E02A-8E35-4105-9CDF-0CFBB5ED3C71}">
      <dgm:prSet/>
      <dgm:spPr/>
      <dgm:t>
        <a:bodyPr/>
        <a:lstStyle/>
        <a:p>
          <a:pPr latinLnBrk="1"/>
          <a:r>
            <a:rPr lang="en-US" altLang="ko-KR" dirty="0" err="1"/>
            <a:t>ObjectInputStream</a:t>
          </a:r>
          <a:endParaRPr lang="ko-KR" altLang="en-US" dirty="0"/>
        </a:p>
      </dgm:t>
    </dgm:pt>
    <dgm:pt modelId="{6AFE6C69-A762-4C84-84B9-21E95FE555F6}" type="parTrans" cxnId="{78B19B77-0239-4531-B032-8BD9A19F13FB}">
      <dgm:prSet/>
      <dgm:spPr/>
      <dgm:t>
        <a:bodyPr/>
        <a:lstStyle/>
        <a:p>
          <a:pPr latinLnBrk="1"/>
          <a:endParaRPr lang="ko-KR" altLang="en-US"/>
        </a:p>
      </dgm:t>
    </dgm:pt>
    <dgm:pt modelId="{0FB99EC9-FE78-4D43-A119-5F9C737E1747}" type="sibTrans" cxnId="{78B19B77-0239-4531-B032-8BD9A19F13FB}">
      <dgm:prSet/>
      <dgm:spPr/>
      <dgm:t>
        <a:bodyPr/>
        <a:lstStyle/>
        <a:p>
          <a:pPr latinLnBrk="1"/>
          <a:endParaRPr lang="ko-KR" altLang="en-US"/>
        </a:p>
      </dgm:t>
    </dgm:pt>
    <dgm:pt modelId="{AFEC322F-41FF-4C17-AAAC-01E574F8026B}">
      <dgm:prSet/>
      <dgm:spPr/>
      <dgm:t>
        <a:bodyPr/>
        <a:lstStyle/>
        <a:p>
          <a:pPr latinLnBrk="1"/>
          <a:r>
            <a:rPr lang="en-US" altLang="ko-KR" dirty="0" err="1"/>
            <a:t>FileOutputStream</a:t>
          </a:r>
          <a:endParaRPr lang="ko-KR" altLang="en-US" dirty="0"/>
        </a:p>
      </dgm:t>
    </dgm:pt>
    <dgm:pt modelId="{80238469-8A04-486B-AF9D-26C6B5999F68}" type="parTrans" cxnId="{AA91E02C-129B-4F79-9276-91CD020C3C3E}">
      <dgm:prSet/>
      <dgm:spPr/>
      <dgm:t>
        <a:bodyPr/>
        <a:lstStyle/>
        <a:p>
          <a:pPr latinLnBrk="1"/>
          <a:endParaRPr lang="ko-KR" altLang="en-US"/>
        </a:p>
      </dgm:t>
    </dgm:pt>
    <dgm:pt modelId="{6E0A7CC9-8EEC-490F-957B-544FF612E67E}" type="sibTrans" cxnId="{AA91E02C-129B-4F79-9276-91CD020C3C3E}">
      <dgm:prSet/>
      <dgm:spPr/>
      <dgm:t>
        <a:bodyPr/>
        <a:lstStyle/>
        <a:p>
          <a:pPr latinLnBrk="1"/>
          <a:endParaRPr lang="ko-KR" altLang="en-US"/>
        </a:p>
      </dgm:t>
    </dgm:pt>
    <dgm:pt modelId="{BC99E757-AC18-4950-AFE8-07F68F0668A1}">
      <dgm:prSet/>
      <dgm:spPr/>
      <dgm:t>
        <a:bodyPr/>
        <a:lstStyle/>
        <a:p>
          <a:pPr latinLnBrk="1"/>
          <a:r>
            <a:rPr lang="en-US" altLang="ko-KR" dirty="0" err="1"/>
            <a:t>FilterOutputStream</a:t>
          </a:r>
          <a:endParaRPr lang="ko-KR" altLang="en-US" dirty="0"/>
        </a:p>
      </dgm:t>
    </dgm:pt>
    <dgm:pt modelId="{B4899391-80FB-487C-B3E2-0A43D5F74AAD}" type="parTrans" cxnId="{A0F4273C-E8E3-4DBE-B59F-6D1099E98CD6}">
      <dgm:prSet/>
      <dgm:spPr/>
      <dgm:t>
        <a:bodyPr/>
        <a:lstStyle/>
        <a:p>
          <a:pPr latinLnBrk="1"/>
          <a:endParaRPr lang="ko-KR" altLang="en-US"/>
        </a:p>
      </dgm:t>
    </dgm:pt>
    <dgm:pt modelId="{7319F634-630B-4AE4-9016-E8C9F65AA678}" type="sibTrans" cxnId="{A0F4273C-E8E3-4DBE-B59F-6D1099E98CD6}">
      <dgm:prSet/>
      <dgm:spPr/>
      <dgm:t>
        <a:bodyPr/>
        <a:lstStyle/>
        <a:p>
          <a:pPr latinLnBrk="1"/>
          <a:endParaRPr lang="ko-KR" altLang="en-US"/>
        </a:p>
      </dgm:t>
    </dgm:pt>
    <dgm:pt modelId="{F553866C-3D4B-456C-9B66-FC27AB14DEBA}">
      <dgm:prSet/>
      <dgm:spPr/>
      <dgm:t>
        <a:bodyPr/>
        <a:lstStyle/>
        <a:p>
          <a:pPr latinLnBrk="1"/>
          <a:r>
            <a:rPr lang="en-US" altLang="ko-KR" dirty="0" err="1"/>
            <a:t>BufferedOutputStream</a:t>
          </a:r>
          <a:endParaRPr lang="ko-KR" altLang="en-US" dirty="0"/>
        </a:p>
      </dgm:t>
    </dgm:pt>
    <dgm:pt modelId="{3410BB31-6022-4F95-8053-9EA35651192B}" type="parTrans" cxnId="{7FC86711-9944-4817-9C6F-12B62D6A95EA}">
      <dgm:prSet/>
      <dgm:spPr/>
      <dgm:t>
        <a:bodyPr/>
        <a:lstStyle/>
        <a:p>
          <a:pPr latinLnBrk="1"/>
          <a:endParaRPr lang="ko-KR" altLang="en-US"/>
        </a:p>
      </dgm:t>
    </dgm:pt>
    <dgm:pt modelId="{20FBDB4A-CC75-4923-BDC3-E6EEDA204F6D}" type="sibTrans" cxnId="{7FC86711-9944-4817-9C6F-12B62D6A95EA}">
      <dgm:prSet/>
      <dgm:spPr/>
      <dgm:t>
        <a:bodyPr/>
        <a:lstStyle/>
        <a:p>
          <a:pPr latinLnBrk="1"/>
          <a:endParaRPr lang="ko-KR" altLang="en-US"/>
        </a:p>
      </dgm:t>
    </dgm:pt>
    <dgm:pt modelId="{CBADCAD7-8CE7-43ED-BD82-1ED7A025C984}">
      <dgm:prSet/>
      <dgm:spPr/>
      <dgm:t>
        <a:bodyPr/>
        <a:lstStyle/>
        <a:p>
          <a:pPr latinLnBrk="1"/>
          <a:r>
            <a:rPr lang="en-US" altLang="ko-KR" dirty="0" err="1"/>
            <a:t>DataOutputStream</a:t>
          </a:r>
          <a:endParaRPr lang="ko-KR" altLang="en-US" dirty="0"/>
        </a:p>
      </dgm:t>
    </dgm:pt>
    <dgm:pt modelId="{B4F991AE-53A8-4285-BDA9-507124633E56}" type="parTrans" cxnId="{93D4A887-08CF-420F-8624-7D47049E1443}">
      <dgm:prSet/>
      <dgm:spPr/>
      <dgm:t>
        <a:bodyPr/>
        <a:lstStyle/>
        <a:p>
          <a:pPr latinLnBrk="1"/>
          <a:endParaRPr lang="ko-KR" altLang="en-US"/>
        </a:p>
      </dgm:t>
    </dgm:pt>
    <dgm:pt modelId="{C421D9B0-87DA-4442-9947-2674641D7858}" type="sibTrans" cxnId="{93D4A887-08CF-420F-8624-7D47049E1443}">
      <dgm:prSet/>
      <dgm:spPr/>
      <dgm:t>
        <a:bodyPr/>
        <a:lstStyle/>
        <a:p>
          <a:pPr latinLnBrk="1"/>
          <a:endParaRPr lang="ko-KR" altLang="en-US"/>
        </a:p>
      </dgm:t>
    </dgm:pt>
    <dgm:pt modelId="{986AF2D1-A55C-434E-A2F2-B600D6F3C93F}">
      <dgm:prSet/>
      <dgm:spPr/>
      <dgm:t>
        <a:bodyPr/>
        <a:lstStyle/>
        <a:p>
          <a:pPr latinLnBrk="1"/>
          <a:r>
            <a:rPr lang="en-US" altLang="ko-KR" dirty="0" err="1"/>
            <a:t>ObjectOutputStream</a:t>
          </a:r>
          <a:endParaRPr lang="ko-KR" altLang="en-US" dirty="0"/>
        </a:p>
      </dgm:t>
    </dgm:pt>
    <dgm:pt modelId="{18B55525-3775-413C-AAF9-C338D4D614F6}" type="parTrans" cxnId="{657BD767-FF2F-4039-A5E4-EC9B062D72DC}">
      <dgm:prSet/>
      <dgm:spPr/>
      <dgm:t>
        <a:bodyPr/>
        <a:lstStyle/>
        <a:p>
          <a:pPr latinLnBrk="1"/>
          <a:endParaRPr lang="ko-KR" altLang="en-US"/>
        </a:p>
      </dgm:t>
    </dgm:pt>
    <dgm:pt modelId="{BC38E9B8-8D34-4E07-AEE8-9A6BEFFFECD9}" type="sibTrans" cxnId="{657BD767-FF2F-4039-A5E4-EC9B062D72DC}">
      <dgm:prSet/>
      <dgm:spPr/>
      <dgm:t>
        <a:bodyPr/>
        <a:lstStyle/>
        <a:p>
          <a:pPr latinLnBrk="1"/>
          <a:endParaRPr lang="ko-KR" altLang="en-US"/>
        </a:p>
      </dgm:t>
    </dgm:pt>
    <dgm:pt modelId="{A7ECD904-787F-4EBB-B606-BEFDAE9B5240}" type="pres">
      <dgm:prSet presAssocID="{7FB266F7-D38A-4FF7-966D-8B1FDC9D55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DFD879-9DAA-4AB7-B0B4-48231829E946}" type="pres">
      <dgm:prSet presAssocID="{B675630F-6C13-43F9-9958-4C0C850EA65E}" presName="hierRoot1" presStyleCnt="0">
        <dgm:presLayoutVars>
          <dgm:hierBranch/>
        </dgm:presLayoutVars>
      </dgm:prSet>
      <dgm:spPr/>
    </dgm:pt>
    <dgm:pt modelId="{78C68C5A-EC21-4D3C-B1C3-5B50359F3D8F}" type="pres">
      <dgm:prSet presAssocID="{B675630F-6C13-43F9-9958-4C0C850EA65E}" presName="rootComposite1" presStyleCnt="0"/>
      <dgm:spPr/>
    </dgm:pt>
    <dgm:pt modelId="{C20D4E0C-60BB-411D-8DD3-634DDF680D20}" type="pres">
      <dgm:prSet presAssocID="{B675630F-6C13-43F9-9958-4C0C850EA65E}" presName="rootText1" presStyleLbl="node0" presStyleIdx="0" presStyleCnt="1">
        <dgm:presLayoutVars>
          <dgm:chPref val="3"/>
        </dgm:presLayoutVars>
      </dgm:prSet>
      <dgm:spPr/>
    </dgm:pt>
    <dgm:pt modelId="{2FF62D66-2539-41DD-8666-2F85CA5D3523}" type="pres">
      <dgm:prSet presAssocID="{B675630F-6C13-43F9-9958-4C0C850EA65E}" presName="rootConnector1" presStyleLbl="node1" presStyleIdx="0" presStyleCnt="0"/>
      <dgm:spPr/>
    </dgm:pt>
    <dgm:pt modelId="{98A07E99-8DF8-423D-84DC-70D2605BCBF5}" type="pres">
      <dgm:prSet presAssocID="{B675630F-6C13-43F9-9958-4C0C850EA65E}" presName="hierChild2" presStyleCnt="0"/>
      <dgm:spPr/>
    </dgm:pt>
    <dgm:pt modelId="{9BFEFB10-2C6E-4D42-9F11-B84EDA7B5611}" type="pres">
      <dgm:prSet presAssocID="{3B9B60A9-BA18-4FDE-8C92-49A5B1557D92}" presName="Name64" presStyleLbl="parChTrans1D2" presStyleIdx="0" presStyleCnt="2"/>
      <dgm:spPr/>
    </dgm:pt>
    <dgm:pt modelId="{113FC838-CA62-4822-AD0A-40CFB353F282}" type="pres">
      <dgm:prSet presAssocID="{12E11156-B461-475D-9F99-E87EC57B6F3D}" presName="hierRoot2" presStyleCnt="0">
        <dgm:presLayoutVars>
          <dgm:hierBranch val="init"/>
        </dgm:presLayoutVars>
      </dgm:prSet>
      <dgm:spPr/>
    </dgm:pt>
    <dgm:pt modelId="{9D8D31CD-C9D2-4727-984B-7CEE02CE648D}" type="pres">
      <dgm:prSet presAssocID="{12E11156-B461-475D-9F99-E87EC57B6F3D}" presName="rootComposite" presStyleCnt="0"/>
      <dgm:spPr/>
    </dgm:pt>
    <dgm:pt modelId="{F47933F8-DAA6-4677-9C73-FD1F3AD5CD7A}" type="pres">
      <dgm:prSet presAssocID="{12E11156-B461-475D-9F99-E87EC57B6F3D}" presName="rootText" presStyleLbl="node2" presStyleIdx="0" presStyleCnt="2">
        <dgm:presLayoutVars>
          <dgm:chPref val="3"/>
        </dgm:presLayoutVars>
      </dgm:prSet>
      <dgm:spPr/>
    </dgm:pt>
    <dgm:pt modelId="{A8348C65-9773-4486-A656-49E63708C2CC}" type="pres">
      <dgm:prSet presAssocID="{12E11156-B461-475D-9F99-E87EC57B6F3D}" presName="rootConnector" presStyleLbl="node2" presStyleIdx="0" presStyleCnt="2"/>
      <dgm:spPr/>
    </dgm:pt>
    <dgm:pt modelId="{92AF5CC3-ADBA-44C3-B100-195A812EB8E7}" type="pres">
      <dgm:prSet presAssocID="{12E11156-B461-475D-9F99-E87EC57B6F3D}" presName="hierChild4" presStyleCnt="0"/>
      <dgm:spPr/>
    </dgm:pt>
    <dgm:pt modelId="{99AC413C-3F9E-4280-AC87-CF25A60DD572}" type="pres">
      <dgm:prSet presAssocID="{BA2E8303-DB5E-45A5-B648-8DD097187951}" presName="Name64" presStyleLbl="parChTrans1D3" presStyleIdx="0" presStyleCnt="6"/>
      <dgm:spPr/>
    </dgm:pt>
    <dgm:pt modelId="{CC1D3E1A-7C55-4897-A339-3D2CB0719D59}" type="pres">
      <dgm:prSet presAssocID="{6C74DC71-FD94-488A-98B6-83367C577ADF}" presName="hierRoot2" presStyleCnt="0">
        <dgm:presLayoutVars>
          <dgm:hierBranch val="init"/>
        </dgm:presLayoutVars>
      </dgm:prSet>
      <dgm:spPr/>
    </dgm:pt>
    <dgm:pt modelId="{567C18CA-D3B6-481F-9E23-16799B2F4CCB}" type="pres">
      <dgm:prSet presAssocID="{6C74DC71-FD94-488A-98B6-83367C577ADF}" presName="rootComposite" presStyleCnt="0"/>
      <dgm:spPr/>
    </dgm:pt>
    <dgm:pt modelId="{69B16365-D648-4925-8849-88E303A61E6B}" type="pres">
      <dgm:prSet presAssocID="{6C74DC71-FD94-488A-98B6-83367C577ADF}" presName="rootText" presStyleLbl="node3" presStyleIdx="0" presStyleCnt="6">
        <dgm:presLayoutVars>
          <dgm:chPref val="3"/>
        </dgm:presLayoutVars>
      </dgm:prSet>
      <dgm:spPr/>
    </dgm:pt>
    <dgm:pt modelId="{F9870850-C503-4A96-B15D-72BAC1643AC9}" type="pres">
      <dgm:prSet presAssocID="{6C74DC71-FD94-488A-98B6-83367C577ADF}" presName="rootConnector" presStyleLbl="node3" presStyleIdx="0" presStyleCnt="6"/>
      <dgm:spPr/>
    </dgm:pt>
    <dgm:pt modelId="{5BC1E573-F692-464B-BA0C-9075FEABC72F}" type="pres">
      <dgm:prSet presAssocID="{6C74DC71-FD94-488A-98B6-83367C577ADF}" presName="hierChild4" presStyleCnt="0"/>
      <dgm:spPr/>
    </dgm:pt>
    <dgm:pt modelId="{FF9AA68F-F5E1-47F9-B474-848D32606886}" type="pres">
      <dgm:prSet presAssocID="{6C74DC71-FD94-488A-98B6-83367C577ADF}" presName="hierChild5" presStyleCnt="0"/>
      <dgm:spPr/>
    </dgm:pt>
    <dgm:pt modelId="{EEE94DC2-2380-4D4C-8A67-E50748D79AD6}" type="pres">
      <dgm:prSet presAssocID="{74594646-7D9C-438C-BBEA-B7AB756F8941}" presName="Name64" presStyleLbl="parChTrans1D3" presStyleIdx="1" presStyleCnt="6"/>
      <dgm:spPr/>
    </dgm:pt>
    <dgm:pt modelId="{2290DB64-8129-4CCF-820D-D4AB65F8147C}" type="pres">
      <dgm:prSet presAssocID="{0C5C6FC5-359F-4935-9106-4600DED6B03F}" presName="hierRoot2" presStyleCnt="0">
        <dgm:presLayoutVars>
          <dgm:hierBranch val="init"/>
        </dgm:presLayoutVars>
      </dgm:prSet>
      <dgm:spPr/>
    </dgm:pt>
    <dgm:pt modelId="{72402972-EFE5-4421-9AFE-9C76B50A8DE3}" type="pres">
      <dgm:prSet presAssocID="{0C5C6FC5-359F-4935-9106-4600DED6B03F}" presName="rootComposite" presStyleCnt="0"/>
      <dgm:spPr/>
    </dgm:pt>
    <dgm:pt modelId="{3510E740-2877-4407-B18E-E69479E99135}" type="pres">
      <dgm:prSet presAssocID="{0C5C6FC5-359F-4935-9106-4600DED6B03F}" presName="rootText" presStyleLbl="node3" presStyleIdx="1" presStyleCnt="6">
        <dgm:presLayoutVars>
          <dgm:chPref val="3"/>
        </dgm:presLayoutVars>
      </dgm:prSet>
      <dgm:spPr/>
    </dgm:pt>
    <dgm:pt modelId="{83BB3256-7F3C-4734-A1D8-78694137DDD5}" type="pres">
      <dgm:prSet presAssocID="{0C5C6FC5-359F-4935-9106-4600DED6B03F}" presName="rootConnector" presStyleLbl="node3" presStyleIdx="1" presStyleCnt="6"/>
      <dgm:spPr/>
    </dgm:pt>
    <dgm:pt modelId="{B765D3F6-6E88-4EE3-8134-D83B2576E09C}" type="pres">
      <dgm:prSet presAssocID="{0C5C6FC5-359F-4935-9106-4600DED6B03F}" presName="hierChild4" presStyleCnt="0"/>
      <dgm:spPr/>
    </dgm:pt>
    <dgm:pt modelId="{5EB3A0FF-FBDD-4274-8603-CBD250F41BD3}" type="pres">
      <dgm:prSet presAssocID="{F41E6728-ED4B-4AB1-AB9F-A0D265BA3090}" presName="Name64" presStyleLbl="parChTrans1D4" presStyleIdx="0" presStyleCnt="4"/>
      <dgm:spPr/>
    </dgm:pt>
    <dgm:pt modelId="{CB6B5F95-C2FE-470B-88D0-AF95F7B37004}" type="pres">
      <dgm:prSet presAssocID="{16EC936A-4E5E-4167-9481-0654DA4B86F3}" presName="hierRoot2" presStyleCnt="0">
        <dgm:presLayoutVars>
          <dgm:hierBranch val="init"/>
        </dgm:presLayoutVars>
      </dgm:prSet>
      <dgm:spPr/>
    </dgm:pt>
    <dgm:pt modelId="{0AC16ED6-EFBB-41AB-925C-E99ACB8CA1C9}" type="pres">
      <dgm:prSet presAssocID="{16EC936A-4E5E-4167-9481-0654DA4B86F3}" presName="rootComposite" presStyleCnt="0"/>
      <dgm:spPr/>
    </dgm:pt>
    <dgm:pt modelId="{E4FFA1E6-453B-4703-B203-49869EC619B3}" type="pres">
      <dgm:prSet presAssocID="{16EC936A-4E5E-4167-9481-0654DA4B86F3}" presName="rootText" presStyleLbl="node4" presStyleIdx="0" presStyleCnt="4">
        <dgm:presLayoutVars>
          <dgm:chPref val="3"/>
        </dgm:presLayoutVars>
      </dgm:prSet>
      <dgm:spPr/>
    </dgm:pt>
    <dgm:pt modelId="{EEFBB8E4-D158-456A-8B40-FBFFCA89FB00}" type="pres">
      <dgm:prSet presAssocID="{16EC936A-4E5E-4167-9481-0654DA4B86F3}" presName="rootConnector" presStyleLbl="node4" presStyleIdx="0" presStyleCnt="4"/>
      <dgm:spPr/>
    </dgm:pt>
    <dgm:pt modelId="{C22B7F7A-8E94-4E75-8DB5-398511D63DC6}" type="pres">
      <dgm:prSet presAssocID="{16EC936A-4E5E-4167-9481-0654DA4B86F3}" presName="hierChild4" presStyleCnt="0"/>
      <dgm:spPr/>
    </dgm:pt>
    <dgm:pt modelId="{65A30C50-B88E-4E6C-B8DE-3DCFD3DD5A03}" type="pres">
      <dgm:prSet presAssocID="{16EC936A-4E5E-4167-9481-0654DA4B86F3}" presName="hierChild5" presStyleCnt="0"/>
      <dgm:spPr/>
    </dgm:pt>
    <dgm:pt modelId="{12164C69-989B-40EA-ABEF-A95590E12CAA}" type="pres">
      <dgm:prSet presAssocID="{D694A295-4BFC-42DF-AD1F-A8D51D28786F}" presName="Name64" presStyleLbl="parChTrans1D4" presStyleIdx="1" presStyleCnt="4"/>
      <dgm:spPr/>
    </dgm:pt>
    <dgm:pt modelId="{12170031-2ADF-459D-AC31-59CA9CB2EC09}" type="pres">
      <dgm:prSet presAssocID="{C7DCA3EA-839B-4ECF-B9C1-31468198F5D0}" presName="hierRoot2" presStyleCnt="0">
        <dgm:presLayoutVars>
          <dgm:hierBranch val="init"/>
        </dgm:presLayoutVars>
      </dgm:prSet>
      <dgm:spPr/>
    </dgm:pt>
    <dgm:pt modelId="{C65E00AE-1220-4836-8FB1-DFC05CE28981}" type="pres">
      <dgm:prSet presAssocID="{C7DCA3EA-839B-4ECF-B9C1-31468198F5D0}" presName="rootComposite" presStyleCnt="0"/>
      <dgm:spPr/>
    </dgm:pt>
    <dgm:pt modelId="{8126EE74-6D9D-48F9-A8F5-BC5045B9F326}" type="pres">
      <dgm:prSet presAssocID="{C7DCA3EA-839B-4ECF-B9C1-31468198F5D0}" presName="rootText" presStyleLbl="node4" presStyleIdx="1" presStyleCnt="4">
        <dgm:presLayoutVars>
          <dgm:chPref val="3"/>
        </dgm:presLayoutVars>
      </dgm:prSet>
      <dgm:spPr/>
    </dgm:pt>
    <dgm:pt modelId="{C5D8E368-F241-49C0-B018-F526974B32D7}" type="pres">
      <dgm:prSet presAssocID="{C7DCA3EA-839B-4ECF-B9C1-31468198F5D0}" presName="rootConnector" presStyleLbl="node4" presStyleIdx="1" presStyleCnt="4"/>
      <dgm:spPr/>
    </dgm:pt>
    <dgm:pt modelId="{5D64D02E-083F-4356-936B-696B0FFCA4E3}" type="pres">
      <dgm:prSet presAssocID="{C7DCA3EA-839B-4ECF-B9C1-31468198F5D0}" presName="hierChild4" presStyleCnt="0"/>
      <dgm:spPr/>
    </dgm:pt>
    <dgm:pt modelId="{C21D8A48-5F08-42C0-A28E-805F4AF77EC2}" type="pres">
      <dgm:prSet presAssocID="{C7DCA3EA-839B-4ECF-B9C1-31468198F5D0}" presName="hierChild5" presStyleCnt="0"/>
      <dgm:spPr/>
    </dgm:pt>
    <dgm:pt modelId="{85DF92A1-B5FA-45E3-BC43-6B2B5391D007}" type="pres">
      <dgm:prSet presAssocID="{0C5C6FC5-359F-4935-9106-4600DED6B03F}" presName="hierChild5" presStyleCnt="0"/>
      <dgm:spPr/>
    </dgm:pt>
    <dgm:pt modelId="{822F1A96-C5CE-4D44-A701-0C3A378E7461}" type="pres">
      <dgm:prSet presAssocID="{6AFE6C69-A762-4C84-84B9-21E95FE555F6}" presName="Name64" presStyleLbl="parChTrans1D3" presStyleIdx="2" presStyleCnt="6"/>
      <dgm:spPr/>
    </dgm:pt>
    <dgm:pt modelId="{4D1BD718-245B-4AE5-941B-2E6C7A9BC16A}" type="pres">
      <dgm:prSet presAssocID="{3FE3E02A-8E35-4105-9CDF-0CFBB5ED3C71}" presName="hierRoot2" presStyleCnt="0">
        <dgm:presLayoutVars>
          <dgm:hierBranch val="init"/>
        </dgm:presLayoutVars>
      </dgm:prSet>
      <dgm:spPr/>
    </dgm:pt>
    <dgm:pt modelId="{60A75919-5E8A-4EA2-AB5A-8C7E5C784553}" type="pres">
      <dgm:prSet presAssocID="{3FE3E02A-8E35-4105-9CDF-0CFBB5ED3C71}" presName="rootComposite" presStyleCnt="0"/>
      <dgm:spPr/>
    </dgm:pt>
    <dgm:pt modelId="{F01DC9A1-0B40-403C-8604-3308EE30222D}" type="pres">
      <dgm:prSet presAssocID="{3FE3E02A-8E35-4105-9CDF-0CFBB5ED3C71}" presName="rootText" presStyleLbl="node3" presStyleIdx="2" presStyleCnt="6">
        <dgm:presLayoutVars>
          <dgm:chPref val="3"/>
        </dgm:presLayoutVars>
      </dgm:prSet>
      <dgm:spPr/>
    </dgm:pt>
    <dgm:pt modelId="{45603578-A60A-41AD-AEB7-B9AC0D0815B8}" type="pres">
      <dgm:prSet presAssocID="{3FE3E02A-8E35-4105-9CDF-0CFBB5ED3C71}" presName="rootConnector" presStyleLbl="node3" presStyleIdx="2" presStyleCnt="6"/>
      <dgm:spPr/>
    </dgm:pt>
    <dgm:pt modelId="{DA77D04B-2AB5-4459-984C-86769889A1FB}" type="pres">
      <dgm:prSet presAssocID="{3FE3E02A-8E35-4105-9CDF-0CFBB5ED3C71}" presName="hierChild4" presStyleCnt="0"/>
      <dgm:spPr/>
    </dgm:pt>
    <dgm:pt modelId="{4F4472D4-8ACE-4EBF-8004-A274228CA95D}" type="pres">
      <dgm:prSet presAssocID="{3FE3E02A-8E35-4105-9CDF-0CFBB5ED3C71}" presName="hierChild5" presStyleCnt="0"/>
      <dgm:spPr/>
    </dgm:pt>
    <dgm:pt modelId="{1B6CC2DC-9339-41CF-AD1A-DED1DA3C1277}" type="pres">
      <dgm:prSet presAssocID="{12E11156-B461-475D-9F99-E87EC57B6F3D}" presName="hierChild5" presStyleCnt="0"/>
      <dgm:spPr/>
    </dgm:pt>
    <dgm:pt modelId="{DD7C62CA-D7CF-484B-B3D2-0E4C56C16141}" type="pres">
      <dgm:prSet presAssocID="{BFEADF31-CA10-4132-A6DE-CA6E3844BAB6}" presName="Name64" presStyleLbl="parChTrans1D2" presStyleIdx="1" presStyleCnt="2"/>
      <dgm:spPr/>
    </dgm:pt>
    <dgm:pt modelId="{C3F996F5-DBD2-4D2D-A4E6-D5D3500BABE1}" type="pres">
      <dgm:prSet presAssocID="{8FDA2A93-9FB4-4BA7-B3A8-938C8A33E810}" presName="hierRoot2" presStyleCnt="0">
        <dgm:presLayoutVars>
          <dgm:hierBranch val="init"/>
        </dgm:presLayoutVars>
      </dgm:prSet>
      <dgm:spPr/>
    </dgm:pt>
    <dgm:pt modelId="{58D27BB0-1984-4024-AD5A-CCB55B7E9494}" type="pres">
      <dgm:prSet presAssocID="{8FDA2A93-9FB4-4BA7-B3A8-938C8A33E810}" presName="rootComposite" presStyleCnt="0"/>
      <dgm:spPr/>
    </dgm:pt>
    <dgm:pt modelId="{6A5D90C7-0FC4-495B-B5BA-CE83B89CDDE2}" type="pres">
      <dgm:prSet presAssocID="{8FDA2A93-9FB4-4BA7-B3A8-938C8A33E810}" presName="rootText" presStyleLbl="node2" presStyleIdx="1" presStyleCnt="2">
        <dgm:presLayoutVars>
          <dgm:chPref val="3"/>
        </dgm:presLayoutVars>
      </dgm:prSet>
      <dgm:spPr/>
    </dgm:pt>
    <dgm:pt modelId="{675CF336-79A9-4289-B6B9-E864DFEF3233}" type="pres">
      <dgm:prSet presAssocID="{8FDA2A93-9FB4-4BA7-B3A8-938C8A33E810}" presName="rootConnector" presStyleLbl="node2" presStyleIdx="1" presStyleCnt="2"/>
      <dgm:spPr/>
    </dgm:pt>
    <dgm:pt modelId="{A106D90D-7EB6-40F3-9B34-613771BFA8E5}" type="pres">
      <dgm:prSet presAssocID="{8FDA2A93-9FB4-4BA7-B3A8-938C8A33E810}" presName="hierChild4" presStyleCnt="0"/>
      <dgm:spPr/>
    </dgm:pt>
    <dgm:pt modelId="{C91FCC7A-C961-4B7A-8ED7-B16449207C2C}" type="pres">
      <dgm:prSet presAssocID="{80238469-8A04-486B-AF9D-26C6B5999F68}" presName="Name64" presStyleLbl="parChTrans1D3" presStyleIdx="3" presStyleCnt="6"/>
      <dgm:spPr/>
    </dgm:pt>
    <dgm:pt modelId="{130DCB01-D24D-47D8-8F7A-A3188A4B29BD}" type="pres">
      <dgm:prSet presAssocID="{AFEC322F-41FF-4C17-AAAC-01E574F8026B}" presName="hierRoot2" presStyleCnt="0">
        <dgm:presLayoutVars>
          <dgm:hierBranch val="init"/>
        </dgm:presLayoutVars>
      </dgm:prSet>
      <dgm:spPr/>
    </dgm:pt>
    <dgm:pt modelId="{52C76718-70C3-4039-A196-E3A824D59054}" type="pres">
      <dgm:prSet presAssocID="{AFEC322F-41FF-4C17-AAAC-01E574F8026B}" presName="rootComposite" presStyleCnt="0"/>
      <dgm:spPr/>
    </dgm:pt>
    <dgm:pt modelId="{359866BF-33B9-4981-8BE6-056474B9896C}" type="pres">
      <dgm:prSet presAssocID="{AFEC322F-41FF-4C17-AAAC-01E574F8026B}" presName="rootText" presStyleLbl="node3" presStyleIdx="3" presStyleCnt="6">
        <dgm:presLayoutVars>
          <dgm:chPref val="3"/>
        </dgm:presLayoutVars>
      </dgm:prSet>
      <dgm:spPr/>
    </dgm:pt>
    <dgm:pt modelId="{3AEFED54-350C-4662-B80B-5442930B0151}" type="pres">
      <dgm:prSet presAssocID="{AFEC322F-41FF-4C17-AAAC-01E574F8026B}" presName="rootConnector" presStyleLbl="node3" presStyleIdx="3" presStyleCnt="6"/>
      <dgm:spPr/>
    </dgm:pt>
    <dgm:pt modelId="{ED2089C2-E243-4BD9-BD5C-658EF99F0E7C}" type="pres">
      <dgm:prSet presAssocID="{AFEC322F-41FF-4C17-AAAC-01E574F8026B}" presName="hierChild4" presStyleCnt="0"/>
      <dgm:spPr/>
    </dgm:pt>
    <dgm:pt modelId="{4AF25522-8030-4275-BB93-54E3517D8334}" type="pres">
      <dgm:prSet presAssocID="{AFEC322F-41FF-4C17-AAAC-01E574F8026B}" presName="hierChild5" presStyleCnt="0"/>
      <dgm:spPr/>
    </dgm:pt>
    <dgm:pt modelId="{8F0C19F8-5849-42F0-92FF-24553FFD103B}" type="pres">
      <dgm:prSet presAssocID="{B4899391-80FB-487C-B3E2-0A43D5F74AAD}" presName="Name64" presStyleLbl="parChTrans1D3" presStyleIdx="4" presStyleCnt="6"/>
      <dgm:spPr/>
    </dgm:pt>
    <dgm:pt modelId="{7FA80ADA-B47A-4AF0-AE73-9B68D8676760}" type="pres">
      <dgm:prSet presAssocID="{BC99E757-AC18-4950-AFE8-07F68F0668A1}" presName="hierRoot2" presStyleCnt="0">
        <dgm:presLayoutVars>
          <dgm:hierBranch val="init"/>
        </dgm:presLayoutVars>
      </dgm:prSet>
      <dgm:spPr/>
    </dgm:pt>
    <dgm:pt modelId="{7983CCF7-C2EB-4684-9893-C538F71D4FC5}" type="pres">
      <dgm:prSet presAssocID="{BC99E757-AC18-4950-AFE8-07F68F0668A1}" presName="rootComposite" presStyleCnt="0"/>
      <dgm:spPr/>
    </dgm:pt>
    <dgm:pt modelId="{D5E52D71-6DE9-48B4-9AA0-59D1F85553C2}" type="pres">
      <dgm:prSet presAssocID="{BC99E757-AC18-4950-AFE8-07F68F0668A1}" presName="rootText" presStyleLbl="node3" presStyleIdx="4" presStyleCnt="6">
        <dgm:presLayoutVars>
          <dgm:chPref val="3"/>
        </dgm:presLayoutVars>
      </dgm:prSet>
      <dgm:spPr/>
    </dgm:pt>
    <dgm:pt modelId="{E8A50FEF-2769-480A-B286-C9338EE560BD}" type="pres">
      <dgm:prSet presAssocID="{BC99E757-AC18-4950-AFE8-07F68F0668A1}" presName="rootConnector" presStyleLbl="node3" presStyleIdx="4" presStyleCnt="6"/>
      <dgm:spPr/>
    </dgm:pt>
    <dgm:pt modelId="{584E7B0A-BAED-41BF-9853-CA422ADE2000}" type="pres">
      <dgm:prSet presAssocID="{BC99E757-AC18-4950-AFE8-07F68F0668A1}" presName="hierChild4" presStyleCnt="0"/>
      <dgm:spPr/>
    </dgm:pt>
    <dgm:pt modelId="{3E42B8B7-4809-46AF-96A4-80CBE70A23AD}" type="pres">
      <dgm:prSet presAssocID="{3410BB31-6022-4F95-8053-9EA35651192B}" presName="Name64" presStyleLbl="parChTrans1D4" presStyleIdx="2" presStyleCnt="4"/>
      <dgm:spPr/>
    </dgm:pt>
    <dgm:pt modelId="{AF296492-5E6F-4F17-A296-19FEC50694DF}" type="pres">
      <dgm:prSet presAssocID="{F553866C-3D4B-456C-9B66-FC27AB14DEBA}" presName="hierRoot2" presStyleCnt="0">
        <dgm:presLayoutVars>
          <dgm:hierBranch val="init"/>
        </dgm:presLayoutVars>
      </dgm:prSet>
      <dgm:spPr/>
    </dgm:pt>
    <dgm:pt modelId="{666E568E-2F3B-4D25-B757-C3F0D3576A4E}" type="pres">
      <dgm:prSet presAssocID="{F553866C-3D4B-456C-9B66-FC27AB14DEBA}" presName="rootComposite" presStyleCnt="0"/>
      <dgm:spPr/>
    </dgm:pt>
    <dgm:pt modelId="{08F36C9E-E6CA-40EB-85B8-EB63497886D0}" type="pres">
      <dgm:prSet presAssocID="{F553866C-3D4B-456C-9B66-FC27AB14DEBA}" presName="rootText" presStyleLbl="node4" presStyleIdx="2" presStyleCnt="4">
        <dgm:presLayoutVars>
          <dgm:chPref val="3"/>
        </dgm:presLayoutVars>
      </dgm:prSet>
      <dgm:spPr/>
    </dgm:pt>
    <dgm:pt modelId="{0C58C100-C20E-400D-92FF-D950E9A22BA7}" type="pres">
      <dgm:prSet presAssocID="{F553866C-3D4B-456C-9B66-FC27AB14DEBA}" presName="rootConnector" presStyleLbl="node4" presStyleIdx="2" presStyleCnt="4"/>
      <dgm:spPr/>
    </dgm:pt>
    <dgm:pt modelId="{CA180392-9004-4097-9D84-FFA2266B0AD4}" type="pres">
      <dgm:prSet presAssocID="{F553866C-3D4B-456C-9B66-FC27AB14DEBA}" presName="hierChild4" presStyleCnt="0"/>
      <dgm:spPr/>
    </dgm:pt>
    <dgm:pt modelId="{2F8DC44D-3B69-43BC-81E7-39929EB5FA28}" type="pres">
      <dgm:prSet presAssocID="{F553866C-3D4B-456C-9B66-FC27AB14DEBA}" presName="hierChild5" presStyleCnt="0"/>
      <dgm:spPr/>
    </dgm:pt>
    <dgm:pt modelId="{35C24728-77E2-44BE-B7B2-C2AAD82CB208}" type="pres">
      <dgm:prSet presAssocID="{B4F991AE-53A8-4285-BDA9-507124633E56}" presName="Name64" presStyleLbl="parChTrans1D4" presStyleIdx="3" presStyleCnt="4"/>
      <dgm:spPr/>
    </dgm:pt>
    <dgm:pt modelId="{CD8EAC15-B705-4AC3-843F-78394358103E}" type="pres">
      <dgm:prSet presAssocID="{CBADCAD7-8CE7-43ED-BD82-1ED7A025C984}" presName="hierRoot2" presStyleCnt="0">
        <dgm:presLayoutVars>
          <dgm:hierBranch val="init"/>
        </dgm:presLayoutVars>
      </dgm:prSet>
      <dgm:spPr/>
    </dgm:pt>
    <dgm:pt modelId="{C6AF6DF4-B724-43E5-B930-C881BAA86023}" type="pres">
      <dgm:prSet presAssocID="{CBADCAD7-8CE7-43ED-BD82-1ED7A025C984}" presName="rootComposite" presStyleCnt="0"/>
      <dgm:spPr/>
    </dgm:pt>
    <dgm:pt modelId="{23027E81-85C9-4DEA-B027-5E0B2FA3D855}" type="pres">
      <dgm:prSet presAssocID="{CBADCAD7-8CE7-43ED-BD82-1ED7A025C984}" presName="rootText" presStyleLbl="node4" presStyleIdx="3" presStyleCnt="4">
        <dgm:presLayoutVars>
          <dgm:chPref val="3"/>
        </dgm:presLayoutVars>
      </dgm:prSet>
      <dgm:spPr/>
    </dgm:pt>
    <dgm:pt modelId="{F849E023-930A-4F47-B2D6-1A263CD16281}" type="pres">
      <dgm:prSet presAssocID="{CBADCAD7-8CE7-43ED-BD82-1ED7A025C984}" presName="rootConnector" presStyleLbl="node4" presStyleIdx="3" presStyleCnt="4"/>
      <dgm:spPr/>
    </dgm:pt>
    <dgm:pt modelId="{F71F69E4-CE16-4B1C-B21D-C6EC102CA73E}" type="pres">
      <dgm:prSet presAssocID="{CBADCAD7-8CE7-43ED-BD82-1ED7A025C984}" presName="hierChild4" presStyleCnt="0"/>
      <dgm:spPr/>
    </dgm:pt>
    <dgm:pt modelId="{77B18E9C-9AAF-47E1-BE00-6CFF7EDB711A}" type="pres">
      <dgm:prSet presAssocID="{CBADCAD7-8CE7-43ED-BD82-1ED7A025C984}" presName="hierChild5" presStyleCnt="0"/>
      <dgm:spPr/>
    </dgm:pt>
    <dgm:pt modelId="{01FBC44B-2C78-4380-86E8-F25A0298ED38}" type="pres">
      <dgm:prSet presAssocID="{BC99E757-AC18-4950-AFE8-07F68F0668A1}" presName="hierChild5" presStyleCnt="0"/>
      <dgm:spPr/>
    </dgm:pt>
    <dgm:pt modelId="{28D5A4DF-1416-48BA-8847-659766D9022A}" type="pres">
      <dgm:prSet presAssocID="{18B55525-3775-413C-AAF9-C338D4D614F6}" presName="Name64" presStyleLbl="parChTrans1D3" presStyleIdx="5" presStyleCnt="6"/>
      <dgm:spPr/>
    </dgm:pt>
    <dgm:pt modelId="{33E77B3F-5583-440B-B74B-78FDF960A626}" type="pres">
      <dgm:prSet presAssocID="{986AF2D1-A55C-434E-A2F2-B600D6F3C93F}" presName="hierRoot2" presStyleCnt="0">
        <dgm:presLayoutVars>
          <dgm:hierBranch val="init"/>
        </dgm:presLayoutVars>
      </dgm:prSet>
      <dgm:spPr/>
    </dgm:pt>
    <dgm:pt modelId="{3509FA0C-6096-4863-BA1A-7D0AD1EBCC23}" type="pres">
      <dgm:prSet presAssocID="{986AF2D1-A55C-434E-A2F2-B600D6F3C93F}" presName="rootComposite" presStyleCnt="0"/>
      <dgm:spPr/>
    </dgm:pt>
    <dgm:pt modelId="{0D451615-4DFD-4537-86B9-038F07BC01EF}" type="pres">
      <dgm:prSet presAssocID="{986AF2D1-A55C-434E-A2F2-B600D6F3C93F}" presName="rootText" presStyleLbl="node3" presStyleIdx="5" presStyleCnt="6">
        <dgm:presLayoutVars>
          <dgm:chPref val="3"/>
        </dgm:presLayoutVars>
      </dgm:prSet>
      <dgm:spPr/>
    </dgm:pt>
    <dgm:pt modelId="{4300FE65-73B7-45FD-A74C-22F757B6F9FC}" type="pres">
      <dgm:prSet presAssocID="{986AF2D1-A55C-434E-A2F2-B600D6F3C93F}" presName="rootConnector" presStyleLbl="node3" presStyleIdx="5" presStyleCnt="6"/>
      <dgm:spPr/>
    </dgm:pt>
    <dgm:pt modelId="{3B688D3B-91D0-4EB0-BC30-675B339C356E}" type="pres">
      <dgm:prSet presAssocID="{986AF2D1-A55C-434E-A2F2-B600D6F3C93F}" presName="hierChild4" presStyleCnt="0"/>
      <dgm:spPr/>
    </dgm:pt>
    <dgm:pt modelId="{B5E96497-996D-4B01-BF77-2806EE3AF264}" type="pres">
      <dgm:prSet presAssocID="{986AF2D1-A55C-434E-A2F2-B600D6F3C93F}" presName="hierChild5" presStyleCnt="0"/>
      <dgm:spPr/>
    </dgm:pt>
    <dgm:pt modelId="{1079E726-5AE0-4AC3-9CBC-6631A26615B1}" type="pres">
      <dgm:prSet presAssocID="{8FDA2A93-9FB4-4BA7-B3A8-938C8A33E810}" presName="hierChild5" presStyleCnt="0"/>
      <dgm:spPr/>
    </dgm:pt>
    <dgm:pt modelId="{8D3F5747-BE95-4E75-8113-3D4D2B691BF9}" type="pres">
      <dgm:prSet presAssocID="{B675630F-6C13-43F9-9958-4C0C850EA65E}" presName="hierChild3" presStyleCnt="0"/>
      <dgm:spPr/>
    </dgm:pt>
  </dgm:ptLst>
  <dgm:cxnLst>
    <dgm:cxn modelId="{53D35500-67EA-46ED-93ED-E9F2BB00BAD4}" type="presOf" srcId="{B675630F-6C13-43F9-9958-4C0C850EA65E}" destId="{2FF62D66-2539-41DD-8666-2F85CA5D3523}" srcOrd="1" destOrd="0" presId="urn:microsoft.com/office/officeart/2009/3/layout/HorizontalOrganizationChart"/>
    <dgm:cxn modelId="{5D6D8F08-BFB5-45A8-80EE-508751740FF9}" type="presOf" srcId="{6AFE6C69-A762-4C84-84B9-21E95FE555F6}" destId="{822F1A96-C5CE-4D44-A701-0C3A378E7461}" srcOrd="0" destOrd="0" presId="urn:microsoft.com/office/officeart/2009/3/layout/HorizontalOrganizationChart"/>
    <dgm:cxn modelId="{A48A5F09-ECF6-4785-95EB-2B3C933DA480}" type="presOf" srcId="{12E11156-B461-475D-9F99-E87EC57B6F3D}" destId="{F47933F8-DAA6-4677-9C73-FD1F3AD5CD7A}" srcOrd="0" destOrd="0" presId="urn:microsoft.com/office/officeart/2009/3/layout/HorizontalOrganizationChart"/>
    <dgm:cxn modelId="{711C4D0A-B3D3-4BF9-BDC8-00960297F404}" type="presOf" srcId="{B4F991AE-53A8-4285-BDA9-507124633E56}" destId="{35C24728-77E2-44BE-B7B2-C2AAD82CB208}" srcOrd="0" destOrd="0" presId="urn:microsoft.com/office/officeart/2009/3/layout/HorizontalOrganizationChart"/>
    <dgm:cxn modelId="{7FC86711-9944-4817-9C6F-12B62D6A95EA}" srcId="{BC99E757-AC18-4950-AFE8-07F68F0668A1}" destId="{F553866C-3D4B-456C-9B66-FC27AB14DEBA}" srcOrd="0" destOrd="0" parTransId="{3410BB31-6022-4F95-8053-9EA35651192B}" sibTransId="{20FBDB4A-CC75-4923-BDC3-E6EEDA204F6D}"/>
    <dgm:cxn modelId="{9AEBA51C-EE9B-46E7-A315-8C39E9351118}" type="presOf" srcId="{BC99E757-AC18-4950-AFE8-07F68F0668A1}" destId="{D5E52D71-6DE9-48B4-9AA0-59D1F85553C2}" srcOrd="0" destOrd="0" presId="urn:microsoft.com/office/officeart/2009/3/layout/HorizontalOrganizationChart"/>
    <dgm:cxn modelId="{AA91E02C-129B-4F79-9276-91CD020C3C3E}" srcId="{8FDA2A93-9FB4-4BA7-B3A8-938C8A33E810}" destId="{AFEC322F-41FF-4C17-AAAC-01E574F8026B}" srcOrd="0" destOrd="0" parTransId="{80238469-8A04-486B-AF9D-26C6B5999F68}" sibTransId="{6E0A7CC9-8EEC-490F-957B-544FF612E67E}"/>
    <dgm:cxn modelId="{CA290036-7D84-4A42-A699-EC8C3C9477E3}" type="presOf" srcId="{0C5C6FC5-359F-4935-9106-4600DED6B03F}" destId="{83BB3256-7F3C-4734-A1D8-78694137DDD5}" srcOrd="1" destOrd="0" presId="urn:microsoft.com/office/officeart/2009/3/layout/HorizontalOrganizationChart"/>
    <dgm:cxn modelId="{A0F4273C-E8E3-4DBE-B59F-6D1099E98CD6}" srcId="{8FDA2A93-9FB4-4BA7-B3A8-938C8A33E810}" destId="{BC99E757-AC18-4950-AFE8-07F68F0668A1}" srcOrd="1" destOrd="0" parTransId="{B4899391-80FB-487C-B3E2-0A43D5F74AAD}" sibTransId="{7319F634-630B-4AE4-9016-E8C9F65AA678}"/>
    <dgm:cxn modelId="{A933453C-89A3-46DC-B167-6A7C1CF80D6F}" type="presOf" srcId="{16EC936A-4E5E-4167-9481-0654DA4B86F3}" destId="{EEFBB8E4-D158-456A-8B40-FBFFCA89FB00}" srcOrd="1" destOrd="0" presId="urn:microsoft.com/office/officeart/2009/3/layout/HorizontalOrganizationChart"/>
    <dgm:cxn modelId="{EF50473E-F2F5-4EB8-BA30-75F6BFBA3DBD}" type="presOf" srcId="{74594646-7D9C-438C-BBEA-B7AB756F8941}" destId="{EEE94DC2-2380-4D4C-8A67-E50748D79AD6}" srcOrd="0" destOrd="0" presId="urn:microsoft.com/office/officeart/2009/3/layout/HorizontalOrganizationChart"/>
    <dgm:cxn modelId="{C832F360-C57D-4B01-9D44-0B917F72FF2C}" type="presOf" srcId="{CBADCAD7-8CE7-43ED-BD82-1ED7A025C984}" destId="{23027E81-85C9-4DEA-B027-5E0B2FA3D855}" srcOrd="0" destOrd="0" presId="urn:microsoft.com/office/officeart/2009/3/layout/HorizontalOrganizationChart"/>
    <dgm:cxn modelId="{064CA063-EA8C-4547-84FB-FC5DDE3F3001}" type="presOf" srcId="{0C5C6FC5-359F-4935-9106-4600DED6B03F}" destId="{3510E740-2877-4407-B18E-E69479E99135}" srcOrd="0" destOrd="0" presId="urn:microsoft.com/office/officeart/2009/3/layout/HorizontalOrganizationChart"/>
    <dgm:cxn modelId="{0A1D9265-FF7F-4AAC-AF29-BBB0B30B13F7}" type="presOf" srcId="{F41E6728-ED4B-4AB1-AB9F-A0D265BA3090}" destId="{5EB3A0FF-FBDD-4274-8603-CBD250F41BD3}" srcOrd="0" destOrd="0" presId="urn:microsoft.com/office/officeart/2009/3/layout/HorizontalOrganizationChart"/>
    <dgm:cxn modelId="{C74C8C67-1888-47CA-BE67-60DAE726BC31}" srcId="{12E11156-B461-475D-9F99-E87EC57B6F3D}" destId="{0C5C6FC5-359F-4935-9106-4600DED6B03F}" srcOrd="1" destOrd="0" parTransId="{74594646-7D9C-438C-BBEA-B7AB756F8941}" sibTransId="{392883AB-7B6D-45EE-AF68-176CE03AC3D9}"/>
    <dgm:cxn modelId="{9DA4A667-3992-4F60-8D0A-073A9F6918A1}" type="presOf" srcId="{8FDA2A93-9FB4-4BA7-B3A8-938C8A33E810}" destId="{6A5D90C7-0FC4-495B-B5BA-CE83B89CDDE2}" srcOrd="0" destOrd="0" presId="urn:microsoft.com/office/officeart/2009/3/layout/HorizontalOrganizationChart"/>
    <dgm:cxn modelId="{657BD767-FF2F-4039-A5E4-EC9B062D72DC}" srcId="{8FDA2A93-9FB4-4BA7-B3A8-938C8A33E810}" destId="{986AF2D1-A55C-434E-A2F2-B600D6F3C93F}" srcOrd="2" destOrd="0" parTransId="{18B55525-3775-413C-AAF9-C338D4D614F6}" sibTransId="{BC38E9B8-8D34-4E07-AEE8-9A6BEFFFECD9}"/>
    <dgm:cxn modelId="{FD4F134B-3685-44B6-A3A5-204B1A49F61D}" type="presOf" srcId="{F553866C-3D4B-456C-9B66-FC27AB14DEBA}" destId="{0C58C100-C20E-400D-92FF-D950E9A22BA7}" srcOrd="1" destOrd="0" presId="urn:microsoft.com/office/officeart/2009/3/layout/HorizontalOrganizationChart"/>
    <dgm:cxn modelId="{AD851E4F-2E4E-4F3A-A989-9F6741527716}" type="presOf" srcId="{3410BB31-6022-4F95-8053-9EA35651192B}" destId="{3E42B8B7-4809-46AF-96A4-80CBE70A23AD}" srcOrd="0" destOrd="0" presId="urn:microsoft.com/office/officeart/2009/3/layout/HorizontalOrganizationChart"/>
    <dgm:cxn modelId="{30050451-B556-45EC-AFA5-32E6C6DE1FDB}" type="presOf" srcId="{3FE3E02A-8E35-4105-9CDF-0CFBB5ED3C71}" destId="{45603578-A60A-41AD-AEB7-B9AC0D0815B8}" srcOrd="1" destOrd="0" presId="urn:microsoft.com/office/officeart/2009/3/layout/HorizontalOrganizationChart"/>
    <dgm:cxn modelId="{2E36F871-BAFF-4401-A81C-9D9B56CA480C}" type="presOf" srcId="{3FE3E02A-8E35-4105-9CDF-0CFBB5ED3C71}" destId="{F01DC9A1-0B40-403C-8604-3308EE30222D}" srcOrd="0" destOrd="0" presId="urn:microsoft.com/office/officeart/2009/3/layout/HorizontalOrganizationChart"/>
    <dgm:cxn modelId="{F8BCAD54-7026-4AE4-B43C-02AD7E5D9DC2}" type="presOf" srcId="{986AF2D1-A55C-434E-A2F2-B600D6F3C93F}" destId="{0D451615-4DFD-4537-86B9-038F07BC01EF}" srcOrd="0" destOrd="0" presId="urn:microsoft.com/office/officeart/2009/3/layout/HorizontalOrganizationChart"/>
    <dgm:cxn modelId="{78B19B77-0239-4531-B032-8BD9A19F13FB}" srcId="{12E11156-B461-475D-9F99-E87EC57B6F3D}" destId="{3FE3E02A-8E35-4105-9CDF-0CFBB5ED3C71}" srcOrd="2" destOrd="0" parTransId="{6AFE6C69-A762-4C84-84B9-21E95FE555F6}" sibTransId="{0FB99EC9-FE78-4D43-A119-5F9C737E1747}"/>
    <dgm:cxn modelId="{19C79C57-6C4C-4E2E-B83D-8AA70BC5B02E}" type="presOf" srcId="{AFEC322F-41FF-4C17-AAAC-01E574F8026B}" destId="{359866BF-33B9-4981-8BE6-056474B9896C}" srcOrd="0" destOrd="0" presId="urn:microsoft.com/office/officeart/2009/3/layout/HorizontalOrganizationChart"/>
    <dgm:cxn modelId="{3ED5237A-E8BD-49E2-86CB-DE1FFCD0DB4C}" srcId="{B675630F-6C13-43F9-9958-4C0C850EA65E}" destId="{12E11156-B461-475D-9F99-E87EC57B6F3D}" srcOrd="0" destOrd="0" parTransId="{3B9B60A9-BA18-4FDE-8C92-49A5B1557D92}" sibTransId="{A2C247FA-658A-450A-89E8-59AA673B12D3}"/>
    <dgm:cxn modelId="{CF021A7D-4065-4DC2-B5E1-64F0BE9F16B7}" type="presOf" srcId="{B675630F-6C13-43F9-9958-4C0C850EA65E}" destId="{C20D4E0C-60BB-411D-8DD3-634DDF680D20}" srcOrd="0" destOrd="0" presId="urn:microsoft.com/office/officeart/2009/3/layout/HorizontalOrganizationChart"/>
    <dgm:cxn modelId="{61D1347D-3652-4E35-942A-DF396CEA2DED}" type="presOf" srcId="{7FB266F7-D38A-4FF7-966D-8B1FDC9D550A}" destId="{A7ECD904-787F-4EBB-B606-BEFDAE9B5240}" srcOrd="0" destOrd="0" presId="urn:microsoft.com/office/officeart/2009/3/layout/HorizontalOrganizationChart"/>
    <dgm:cxn modelId="{59E2937E-6B87-4389-A19F-CA3E4D9D6EF7}" type="presOf" srcId="{18B55525-3775-413C-AAF9-C338D4D614F6}" destId="{28D5A4DF-1416-48BA-8847-659766D9022A}" srcOrd="0" destOrd="0" presId="urn:microsoft.com/office/officeart/2009/3/layout/HorizontalOrganizationChart"/>
    <dgm:cxn modelId="{93D4A887-08CF-420F-8624-7D47049E1443}" srcId="{BC99E757-AC18-4950-AFE8-07F68F0668A1}" destId="{CBADCAD7-8CE7-43ED-BD82-1ED7A025C984}" srcOrd="1" destOrd="0" parTransId="{B4F991AE-53A8-4285-BDA9-507124633E56}" sibTransId="{C421D9B0-87DA-4442-9947-2674641D7858}"/>
    <dgm:cxn modelId="{8E5B518A-CB77-4A70-B285-2B02E7660338}" srcId="{0C5C6FC5-359F-4935-9106-4600DED6B03F}" destId="{C7DCA3EA-839B-4ECF-B9C1-31468198F5D0}" srcOrd="1" destOrd="0" parTransId="{D694A295-4BFC-42DF-AD1F-A8D51D28786F}" sibTransId="{60693F7E-0EC9-4B1E-BF0E-C41B2FAB06EB}"/>
    <dgm:cxn modelId="{EF01C38C-4B52-47D5-AAD8-688D5AF71B41}" type="presOf" srcId="{C7DCA3EA-839B-4ECF-B9C1-31468198F5D0}" destId="{C5D8E368-F241-49C0-B018-F526974B32D7}" srcOrd="1" destOrd="0" presId="urn:microsoft.com/office/officeart/2009/3/layout/HorizontalOrganizationChart"/>
    <dgm:cxn modelId="{33CE4C8D-9578-4A43-8DF1-10F068216D09}" type="presOf" srcId="{B4899391-80FB-487C-B3E2-0A43D5F74AAD}" destId="{8F0C19F8-5849-42F0-92FF-24553FFD103B}" srcOrd="0" destOrd="0" presId="urn:microsoft.com/office/officeart/2009/3/layout/HorizontalOrganizationChart"/>
    <dgm:cxn modelId="{303F1B92-7D79-42A4-8564-C9CDB24E60DB}" type="presOf" srcId="{AFEC322F-41FF-4C17-AAAC-01E574F8026B}" destId="{3AEFED54-350C-4662-B80B-5442930B0151}" srcOrd="1" destOrd="0" presId="urn:microsoft.com/office/officeart/2009/3/layout/HorizontalOrganizationChart"/>
    <dgm:cxn modelId="{8DE55796-67C9-49ED-AF8D-5E4D979DE312}" type="presOf" srcId="{BA2E8303-DB5E-45A5-B648-8DD097187951}" destId="{99AC413C-3F9E-4280-AC87-CF25A60DD572}" srcOrd="0" destOrd="0" presId="urn:microsoft.com/office/officeart/2009/3/layout/HorizontalOrganizationChart"/>
    <dgm:cxn modelId="{061252AE-F607-4537-B33E-8EF33F4FB3EE}" type="presOf" srcId="{BC99E757-AC18-4950-AFE8-07F68F0668A1}" destId="{E8A50FEF-2769-480A-B286-C9338EE560BD}" srcOrd="1" destOrd="0" presId="urn:microsoft.com/office/officeart/2009/3/layout/HorizontalOrganizationChart"/>
    <dgm:cxn modelId="{5C858CB0-F9F4-42A5-AC33-1693B53D31D7}" type="presOf" srcId="{80238469-8A04-486B-AF9D-26C6B5999F68}" destId="{C91FCC7A-C961-4B7A-8ED7-B16449207C2C}" srcOrd="0" destOrd="0" presId="urn:microsoft.com/office/officeart/2009/3/layout/HorizontalOrganizationChart"/>
    <dgm:cxn modelId="{ACEA70B1-A265-4DA7-A61C-FA34EC9F8640}" srcId="{0C5C6FC5-359F-4935-9106-4600DED6B03F}" destId="{16EC936A-4E5E-4167-9481-0654DA4B86F3}" srcOrd="0" destOrd="0" parTransId="{F41E6728-ED4B-4AB1-AB9F-A0D265BA3090}" sibTransId="{EC68315A-CB73-4DD7-AE0E-08A25E750C13}"/>
    <dgm:cxn modelId="{8D8BE2BD-132E-4017-9120-FFCD8406BBC4}" type="presOf" srcId="{16EC936A-4E5E-4167-9481-0654DA4B86F3}" destId="{E4FFA1E6-453B-4703-B203-49869EC619B3}" srcOrd="0" destOrd="0" presId="urn:microsoft.com/office/officeart/2009/3/layout/HorizontalOrganizationChart"/>
    <dgm:cxn modelId="{DDAE9CBF-8F63-4B16-881E-553D8C5ED85F}" type="presOf" srcId="{D694A295-4BFC-42DF-AD1F-A8D51D28786F}" destId="{12164C69-989B-40EA-ABEF-A95590E12CAA}" srcOrd="0" destOrd="0" presId="urn:microsoft.com/office/officeart/2009/3/layout/HorizontalOrganizationChart"/>
    <dgm:cxn modelId="{B50A2EC1-14A8-4B62-8110-535C8DEF119E}" type="presOf" srcId="{986AF2D1-A55C-434E-A2F2-B600D6F3C93F}" destId="{4300FE65-73B7-45FD-A74C-22F757B6F9FC}" srcOrd="1" destOrd="0" presId="urn:microsoft.com/office/officeart/2009/3/layout/HorizontalOrganizationChart"/>
    <dgm:cxn modelId="{4CDB6FC2-10FD-47AA-8AAA-A77A4F366E5B}" type="presOf" srcId="{6C74DC71-FD94-488A-98B6-83367C577ADF}" destId="{F9870850-C503-4A96-B15D-72BAC1643AC9}" srcOrd="1" destOrd="0" presId="urn:microsoft.com/office/officeart/2009/3/layout/HorizontalOrganizationChart"/>
    <dgm:cxn modelId="{80FAF7C5-3DBC-4B6E-97E0-58343F2070CE}" type="presOf" srcId="{F553866C-3D4B-456C-9B66-FC27AB14DEBA}" destId="{08F36C9E-E6CA-40EB-85B8-EB63497886D0}" srcOrd="0" destOrd="0" presId="urn:microsoft.com/office/officeart/2009/3/layout/HorizontalOrganizationChart"/>
    <dgm:cxn modelId="{3B231ACE-63BF-448B-B3BF-32F2A38678A4}" srcId="{12E11156-B461-475D-9F99-E87EC57B6F3D}" destId="{6C74DC71-FD94-488A-98B6-83367C577ADF}" srcOrd="0" destOrd="0" parTransId="{BA2E8303-DB5E-45A5-B648-8DD097187951}" sibTransId="{BB288AE0-58B6-4145-8B59-051C35CF2ADF}"/>
    <dgm:cxn modelId="{A3DF00E2-20C8-4DCB-8E82-7E249C9B49FD}" srcId="{B675630F-6C13-43F9-9958-4C0C850EA65E}" destId="{8FDA2A93-9FB4-4BA7-B3A8-938C8A33E810}" srcOrd="1" destOrd="0" parTransId="{BFEADF31-CA10-4132-A6DE-CA6E3844BAB6}" sibTransId="{19FC29B4-BBA6-46A3-9021-53EB342D5075}"/>
    <dgm:cxn modelId="{D2E1D1E7-D19D-4F42-A4E5-3339B11BDAB8}" type="presOf" srcId="{6C74DC71-FD94-488A-98B6-83367C577ADF}" destId="{69B16365-D648-4925-8849-88E303A61E6B}" srcOrd="0" destOrd="0" presId="urn:microsoft.com/office/officeart/2009/3/layout/HorizontalOrganizationChart"/>
    <dgm:cxn modelId="{50F6DFE7-17CC-4A24-BF0E-8D32DABE63CE}" type="presOf" srcId="{8FDA2A93-9FB4-4BA7-B3A8-938C8A33E810}" destId="{675CF336-79A9-4289-B6B9-E864DFEF3233}" srcOrd="1" destOrd="0" presId="urn:microsoft.com/office/officeart/2009/3/layout/HorizontalOrganizationChart"/>
    <dgm:cxn modelId="{6AFC05E8-0546-4631-9242-07135D4AA4B0}" type="presOf" srcId="{3B9B60A9-BA18-4FDE-8C92-49A5B1557D92}" destId="{9BFEFB10-2C6E-4D42-9F11-B84EDA7B5611}" srcOrd="0" destOrd="0" presId="urn:microsoft.com/office/officeart/2009/3/layout/HorizontalOrganizationChart"/>
    <dgm:cxn modelId="{114E7CE8-CF79-4C2F-95D6-C07DBC187009}" type="presOf" srcId="{BFEADF31-CA10-4132-A6DE-CA6E3844BAB6}" destId="{DD7C62CA-D7CF-484B-B3D2-0E4C56C16141}" srcOrd="0" destOrd="0" presId="urn:microsoft.com/office/officeart/2009/3/layout/HorizontalOrganizationChart"/>
    <dgm:cxn modelId="{E15AA3ED-6AC9-44FA-9FE9-13A1CB2BD153}" srcId="{7FB266F7-D38A-4FF7-966D-8B1FDC9D550A}" destId="{B675630F-6C13-43F9-9958-4C0C850EA65E}" srcOrd="0" destOrd="0" parTransId="{57F2D84B-3478-4A80-A182-C86C7862D6F0}" sibTransId="{04C46808-71C4-4131-A5BD-3C89B7A76939}"/>
    <dgm:cxn modelId="{2E4A9AFA-820C-4C6A-9BBB-A6D859758387}" type="presOf" srcId="{CBADCAD7-8CE7-43ED-BD82-1ED7A025C984}" destId="{F849E023-930A-4F47-B2D6-1A263CD16281}" srcOrd="1" destOrd="0" presId="urn:microsoft.com/office/officeart/2009/3/layout/HorizontalOrganizationChart"/>
    <dgm:cxn modelId="{80936AFB-D6A6-4250-A6E4-BCC22802E9DC}" type="presOf" srcId="{12E11156-B461-475D-9F99-E87EC57B6F3D}" destId="{A8348C65-9773-4486-A656-49E63708C2CC}" srcOrd="1" destOrd="0" presId="urn:microsoft.com/office/officeart/2009/3/layout/HorizontalOrganizationChart"/>
    <dgm:cxn modelId="{3342D0FC-6695-46EC-A7B5-F7234319B028}" type="presOf" srcId="{C7DCA3EA-839B-4ECF-B9C1-31468198F5D0}" destId="{8126EE74-6D9D-48F9-A8F5-BC5045B9F326}" srcOrd="0" destOrd="0" presId="urn:microsoft.com/office/officeart/2009/3/layout/HorizontalOrganizationChart"/>
    <dgm:cxn modelId="{02757B4D-9E2B-4797-9798-80668FD7612B}" type="presParOf" srcId="{A7ECD904-787F-4EBB-B606-BEFDAE9B5240}" destId="{3ADFD879-9DAA-4AB7-B0B4-48231829E946}" srcOrd="0" destOrd="0" presId="urn:microsoft.com/office/officeart/2009/3/layout/HorizontalOrganizationChart"/>
    <dgm:cxn modelId="{7DB7E68A-8090-4464-9E26-18DFB7654727}" type="presParOf" srcId="{3ADFD879-9DAA-4AB7-B0B4-48231829E946}" destId="{78C68C5A-EC21-4D3C-B1C3-5B50359F3D8F}" srcOrd="0" destOrd="0" presId="urn:microsoft.com/office/officeart/2009/3/layout/HorizontalOrganizationChart"/>
    <dgm:cxn modelId="{2DCA27C2-638F-4C01-AC8C-28B42079257A}" type="presParOf" srcId="{78C68C5A-EC21-4D3C-B1C3-5B50359F3D8F}" destId="{C20D4E0C-60BB-411D-8DD3-634DDF680D20}" srcOrd="0" destOrd="0" presId="urn:microsoft.com/office/officeart/2009/3/layout/HorizontalOrganizationChart"/>
    <dgm:cxn modelId="{467E0084-4DCD-4811-A057-23970C9A1615}" type="presParOf" srcId="{78C68C5A-EC21-4D3C-B1C3-5B50359F3D8F}" destId="{2FF62D66-2539-41DD-8666-2F85CA5D3523}" srcOrd="1" destOrd="0" presId="urn:microsoft.com/office/officeart/2009/3/layout/HorizontalOrganizationChart"/>
    <dgm:cxn modelId="{1AD5D015-3200-4811-8A99-773C319B9BDB}" type="presParOf" srcId="{3ADFD879-9DAA-4AB7-B0B4-48231829E946}" destId="{98A07E99-8DF8-423D-84DC-70D2605BCBF5}" srcOrd="1" destOrd="0" presId="urn:microsoft.com/office/officeart/2009/3/layout/HorizontalOrganizationChart"/>
    <dgm:cxn modelId="{8A1797E8-AB01-4A78-AB50-0660E8574F5C}" type="presParOf" srcId="{98A07E99-8DF8-423D-84DC-70D2605BCBF5}" destId="{9BFEFB10-2C6E-4D42-9F11-B84EDA7B5611}" srcOrd="0" destOrd="0" presId="urn:microsoft.com/office/officeart/2009/3/layout/HorizontalOrganizationChart"/>
    <dgm:cxn modelId="{2F453E5A-4FFC-4AA6-9FBF-131208DBB431}" type="presParOf" srcId="{98A07E99-8DF8-423D-84DC-70D2605BCBF5}" destId="{113FC838-CA62-4822-AD0A-40CFB353F282}" srcOrd="1" destOrd="0" presId="urn:microsoft.com/office/officeart/2009/3/layout/HorizontalOrganizationChart"/>
    <dgm:cxn modelId="{C8732587-6EE2-4DC2-A6F1-CB3EDFAD8544}" type="presParOf" srcId="{113FC838-CA62-4822-AD0A-40CFB353F282}" destId="{9D8D31CD-C9D2-4727-984B-7CEE02CE648D}" srcOrd="0" destOrd="0" presId="urn:microsoft.com/office/officeart/2009/3/layout/HorizontalOrganizationChart"/>
    <dgm:cxn modelId="{E408369C-1E1F-42EF-9184-9FE5FC938DA5}" type="presParOf" srcId="{9D8D31CD-C9D2-4727-984B-7CEE02CE648D}" destId="{F47933F8-DAA6-4677-9C73-FD1F3AD5CD7A}" srcOrd="0" destOrd="0" presId="urn:microsoft.com/office/officeart/2009/3/layout/HorizontalOrganizationChart"/>
    <dgm:cxn modelId="{9018D4CE-041E-465A-A10C-DBFC523A8506}" type="presParOf" srcId="{9D8D31CD-C9D2-4727-984B-7CEE02CE648D}" destId="{A8348C65-9773-4486-A656-49E63708C2CC}" srcOrd="1" destOrd="0" presId="urn:microsoft.com/office/officeart/2009/3/layout/HorizontalOrganizationChart"/>
    <dgm:cxn modelId="{69C9EAFF-22F0-4EC5-A812-7EE9EF1E0281}" type="presParOf" srcId="{113FC838-CA62-4822-AD0A-40CFB353F282}" destId="{92AF5CC3-ADBA-44C3-B100-195A812EB8E7}" srcOrd="1" destOrd="0" presId="urn:microsoft.com/office/officeart/2009/3/layout/HorizontalOrganizationChart"/>
    <dgm:cxn modelId="{D90A08D0-0454-44B9-8835-8B7DFE9E3799}" type="presParOf" srcId="{92AF5CC3-ADBA-44C3-B100-195A812EB8E7}" destId="{99AC413C-3F9E-4280-AC87-CF25A60DD572}" srcOrd="0" destOrd="0" presId="urn:microsoft.com/office/officeart/2009/3/layout/HorizontalOrganizationChart"/>
    <dgm:cxn modelId="{BEAAF05E-9220-4D6C-8345-F4FCCA740F68}" type="presParOf" srcId="{92AF5CC3-ADBA-44C3-B100-195A812EB8E7}" destId="{CC1D3E1A-7C55-4897-A339-3D2CB0719D59}" srcOrd="1" destOrd="0" presId="urn:microsoft.com/office/officeart/2009/3/layout/HorizontalOrganizationChart"/>
    <dgm:cxn modelId="{DEE3194C-5D13-4D1E-A9D1-AC5532E9AB1A}" type="presParOf" srcId="{CC1D3E1A-7C55-4897-A339-3D2CB0719D59}" destId="{567C18CA-D3B6-481F-9E23-16799B2F4CCB}" srcOrd="0" destOrd="0" presId="urn:microsoft.com/office/officeart/2009/3/layout/HorizontalOrganizationChart"/>
    <dgm:cxn modelId="{D66BB415-21C1-44C7-B537-BDB851C24C16}" type="presParOf" srcId="{567C18CA-D3B6-481F-9E23-16799B2F4CCB}" destId="{69B16365-D648-4925-8849-88E303A61E6B}" srcOrd="0" destOrd="0" presId="urn:microsoft.com/office/officeart/2009/3/layout/HorizontalOrganizationChart"/>
    <dgm:cxn modelId="{93F6C120-9AA2-4744-A7A6-E1F959A4F95B}" type="presParOf" srcId="{567C18CA-D3B6-481F-9E23-16799B2F4CCB}" destId="{F9870850-C503-4A96-B15D-72BAC1643AC9}" srcOrd="1" destOrd="0" presId="urn:microsoft.com/office/officeart/2009/3/layout/HorizontalOrganizationChart"/>
    <dgm:cxn modelId="{CCA4EB34-2A01-4C73-8E19-9B15F46F72E4}" type="presParOf" srcId="{CC1D3E1A-7C55-4897-A339-3D2CB0719D59}" destId="{5BC1E573-F692-464B-BA0C-9075FEABC72F}" srcOrd="1" destOrd="0" presId="urn:microsoft.com/office/officeart/2009/3/layout/HorizontalOrganizationChart"/>
    <dgm:cxn modelId="{560B1616-D7D7-4DB0-B5C5-B10CF29E9156}" type="presParOf" srcId="{CC1D3E1A-7C55-4897-A339-3D2CB0719D59}" destId="{FF9AA68F-F5E1-47F9-B474-848D32606886}" srcOrd="2" destOrd="0" presId="urn:microsoft.com/office/officeart/2009/3/layout/HorizontalOrganizationChart"/>
    <dgm:cxn modelId="{5179D79E-7D4C-48EE-90EE-00F601D6D5A2}" type="presParOf" srcId="{92AF5CC3-ADBA-44C3-B100-195A812EB8E7}" destId="{EEE94DC2-2380-4D4C-8A67-E50748D79AD6}" srcOrd="2" destOrd="0" presId="urn:microsoft.com/office/officeart/2009/3/layout/HorizontalOrganizationChart"/>
    <dgm:cxn modelId="{748D9F2B-E283-4441-8305-3A6500DC360D}" type="presParOf" srcId="{92AF5CC3-ADBA-44C3-B100-195A812EB8E7}" destId="{2290DB64-8129-4CCF-820D-D4AB65F8147C}" srcOrd="3" destOrd="0" presId="urn:microsoft.com/office/officeart/2009/3/layout/HorizontalOrganizationChart"/>
    <dgm:cxn modelId="{A2544A9E-59DF-4658-BFE1-B69825DBA1F8}" type="presParOf" srcId="{2290DB64-8129-4CCF-820D-D4AB65F8147C}" destId="{72402972-EFE5-4421-9AFE-9C76B50A8DE3}" srcOrd="0" destOrd="0" presId="urn:microsoft.com/office/officeart/2009/3/layout/HorizontalOrganizationChart"/>
    <dgm:cxn modelId="{3E2B710C-EB0F-4B8D-9976-416AF89298F5}" type="presParOf" srcId="{72402972-EFE5-4421-9AFE-9C76B50A8DE3}" destId="{3510E740-2877-4407-B18E-E69479E99135}" srcOrd="0" destOrd="0" presId="urn:microsoft.com/office/officeart/2009/3/layout/HorizontalOrganizationChart"/>
    <dgm:cxn modelId="{AC681E50-C03F-4B6D-A4BE-A065BBFA1BD4}" type="presParOf" srcId="{72402972-EFE5-4421-9AFE-9C76B50A8DE3}" destId="{83BB3256-7F3C-4734-A1D8-78694137DDD5}" srcOrd="1" destOrd="0" presId="urn:microsoft.com/office/officeart/2009/3/layout/HorizontalOrganizationChart"/>
    <dgm:cxn modelId="{4D2FE0A4-B157-48B9-8C13-5E72062FBD17}" type="presParOf" srcId="{2290DB64-8129-4CCF-820D-D4AB65F8147C}" destId="{B765D3F6-6E88-4EE3-8134-D83B2576E09C}" srcOrd="1" destOrd="0" presId="urn:microsoft.com/office/officeart/2009/3/layout/HorizontalOrganizationChart"/>
    <dgm:cxn modelId="{D3B220E4-8F12-4639-8448-13ECF83F1486}" type="presParOf" srcId="{B765D3F6-6E88-4EE3-8134-D83B2576E09C}" destId="{5EB3A0FF-FBDD-4274-8603-CBD250F41BD3}" srcOrd="0" destOrd="0" presId="urn:microsoft.com/office/officeart/2009/3/layout/HorizontalOrganizationChart"/>
    <dgm:cxn modelId="{D7259136-D37D-4592-A815-EB7DEA49D2E1}" type="presParOf" srcId="{B765D3F6-6E88-4EE3-8134-D83B2576E09C}" destId="{CB6B5F95-C2FE-470B-88D0-AF95F7B37004}" srcOrd="1" destOrd="0" presId="urn:microsoft.com/office/officeart/2009/3/layout/HorizontalOrganizationChart"/>
    <dgm:cxn modelId="{9002C07B-68C7-4A32-BD30-8A80111EDCF9}" type="presParOf" srcId="{CB6B5F95-C2FE-470B-88D0-AF95F7B37004}" destId="{0AC16ED6-EFBB-41AB-925C-E99ACB8CA1C9}" srcOrd="0" destOrd="0" presId="urn:microsoft.com/office/officeart/2009/3/layout/HorizontalOrganizationChart"/>
    <dgm:cxn modelId="{C967F546-5B16-4EAE-95FD-ADE341A4A1A8}" type="presParOf" srcId="{0AC16ED6-EFBB-41AB-925C-E99ACB8CA1C9}" destId="{E4FFA1E6-453B-4703-B203-49869EC619B3}" srcOrd="0" destOrd="0" presId="urn:microsoft.com/office/officeart/2009/3/layout/HorizontalOrganizationChart"/>
    <dgm:cxn modelId="{DB847CF3-23F3-4622-8254-3E0A0ADAC545}" type="presParOf" srcId="{0AC16ED6-EFBB-41AB-925C-E99ACB8CA1C9}" destId="{EEFBB8E4-D158-456A-8B40-FBFFCA89FB00}" srcOrd="1" destOrd="0" presId="urn:microsoft.com/office/officeart/2009/3/layout/HorizontalOrganizationChart"/>
    <dgm:cxn modelId="{3819B787-5E25-4D5B-B91D-EF92317C125C}" type="presParOf" srcId="{CB6B5F95-C2FE-470B-88D0-AF95F7B37004}" destId="{C22B7F7A-8E94-4E75-8DB5-398511D63DC6}" srcOrd="1" destOrd="0" presId="urn:microsoft.com/office/officeart/2009/3/layout/HorizontalOrganizationChart"/>
    <dgm:cxn modelId="{C59F96E4-EDAF-4ADC-B339-1FB4476FF91E}" type="presParOf" srcId="{CB6B5F95-C2FE-470B-88D0-AF95F7B37004}" destId="{65A30C50-B88E-4E6C-B8DE-3DCFD3DD5A03}" srcOrd="2" destOrd="0" presId="urn:microsoft.com/office/officeart/2009/3/layout/HorizontalOrganizationChart"/>
    <dgm:cxn modelId="{5367CA02-3B9E-4B70-8122-8EA73435DA66}" type="presParOf" srcId="{B765D3F6-6E88-4EE3-8134-D83B2576E09C}" destId="{12164C69-989B-40EA-ABEF-A95590E12CAA}" srcOrd="2" destOrd="0" presId="urn:microsoft.com/office/officeart/2009/3/layout/HorizontalOrganizationChart"/>
    <dgm:cxn modelId="{94A23F3C-5BC0-4500-A3EC-D033949FCB86}" type="presParOf" srcId="{B765D3F6-6E88-4EE3-8134-D83B2576E09C}" destId="{12170031-2ADF-459D-AC31-59CA9CB2EC09}" srcOrd="3" destOrd="0" presId="urn:microsoft.com/office/officeart/2009/3/layout/HorizontalOrganizationChart"/>
    <dgm:cxn modelId="{13FEAA14-D069-4470-9FC3-5EE0354137D3}" type="presParOf" srcId="{12170031-2ADF-459D-AC31-59CA9CB2EC09}" destId="{C65E00AE-1220-4836-8FB1-DFC05CE28981}" srcOrd="0" destOrd="0" presId="urn:microsoft.com/office/officeart/2009/3/layout/HorizontalOrganizationChart"/>
    <dgm:cxn modelId="{A322E23E-098C-4795-B671-CC4F1A811455}" type="presParOf" srcId="{C65E00AE-1220-4836-8FB1-DFC05CE28981}" destId="{8126EE74-6D9D-48F9-A8F5-BC5045B9F326}" srcOrd="0" destOrd="0" presId="urn:microsoft.com/office/officeart/2009/3/layout/HorizontalOrganizationChart"/>
    <dgm:cxn modelId="{9EB47B55-C7F6-4DC8-BB76-92496F42ED8A}" type="presParOf" srcId="{C65E00AE-1220-4836-8FB1-DFC05CE28981}" destId="{C5D8E368-F241-49C0-B018-F526974B32D7}" srcOrd="1" destOrd="0" presId="urn:microsoft.com/office/officeart/2009/3/layout/HorizontalOrganizationChart"/>
    <dgm:cxn modelId="{2EB1680F-18C7-4C96-B0CC-930DC19A3A7F}" type="presParOf" srcId="{12170031-2ADF-459D-AC31-59CA9CB2EC09}" destId="{5D64D02E-083F-4356-936B-696B0FFCA4E3}" srcOrd="1" destOrd="0" presId="urn:microsoft.com/office/officeart/2009/3/layout/HorizontalOrganizationChart"/>
    <dgm:cxn modelId="{6278A205-E355-48B8-97ED-63F9908D8826}" type="presParOf" srcId="{12170031-2ADF-459D-AC31-59CA9CB2EC09}" destId="{C21D8A48-5F08-42C0-A28E-805F4AF77EC2}" srcOrd="2" destOrd="0" presId="urn:microsoft.com/office/officeart/2009/3/layout/HorizontalOrganizationChart"/>
    <dgm:cxn modelId="{F7E00BBC-34CA-457E-AB85-B51809B0038E}" type="presParOf" srcId="{2290DB64-8129-4CCF-820D-D4AB65F8147C}" destId="{85DF92A1-B5FA-45E3-BC43-6B2B5391D007}" srcOrd="2" destOrd="0" presId="urn:microsoft.com/office/officeart/2009/3/layout/HorizontalOrganizationChart"/>
    <dgm:cxn modelId="{641D1239-F410-4478-9237-DD2652CB2C1F}" type="presParOf" srcId="{92AF5CC3-ADBA-44C3-B100-195A812EB8E7}" destId="{822F1A96-C5CE-4D44-A701-0C3A378E7461}" srcOrd="4" destOrd="0" presId="urn:microsoft.com/office/officeart/2009/3/layout/HorizontalOrganizationChart"/>
    <dgm:cxn modelId="{70F7F71A-386E-4EEE-BB2B-C10388EF5814}" type="presParOf" srcId="{92AF5CC3-ADBA-44C3-B100-195A812EB8E7}" destId="{4D1BD718-245B-4AE5-941B-2E6C7A9BC16A}" srcOrd="5" destOrd="0" presId="urn:microsoft.com/office/officeart/2009/3/layout/HorizontalOrganizationChart"/>
    <dgm:cxn modelId="{30B76CB3-779E-4872-A970-3968BD7F6141}" type="presParOf" srcId="{4D1BD718-245B-4AE5-941B-2E6C7A9BC16A}" destId="{60A75919-5E8A-4EA2-AB5A-8C7E5C784553}" srcOrd="0" destOrd="0" presId="urn:microsoft.com/office/officeart/2009/3/layout/HorizontalOrganizationChart"/>
    <dgm:cxn modelId="{BF379B22-C1F8-441B-A514-F6AD2778F5A4}" type="presParOf" srcId="{60A75919-5E8A-4EA2-AB5A-8C7E5C784553}" destId="{F01DC9A1-0B40-403C-8604-3308EE30222D}" srcOrd="0" destOrd="0" presId="urn:microsoft.com/office/officeart/2009/3/layout/HorizontalOrganizationChart"/>
    <dgm:cxn modelId="{EE33C6F0-42A0-454A-85B1-469831BA6807}" type="presParOf" srcId="{60A75919-5E8A-4EA2-AB5A-8C7E5C784553}" destId="{45603578-A60A-41AD-AEB7-B9AC0D0815B8}" srcOrd="1" destOrd="0" presId="urn:microsoft.com/office/officeart/2009/3/layout/HorizontalOrganizationChart"/>
    <dgm:cxn modelId="{998C111C-E9EB-4481-A233-4F216111F77C}" type="presParOf" srcId="{4D1BD718-245B-4AE5-941B-2E6C7A9BC16A}" destId="{DA77D04B-2AB5-4459-984C-86769889A1FB}" srcOrd="1" destOrd="0" presId="urn:microsoft.com/office/officeart/2009/3/layout/HorizontalOrganizationChart"/>
    <dgm:cxn modelId="{2D9194E2-1EF4-4CBA-8FC2-8C86A28FFFE4}" type="presParOf" srcId="{4D1BD718-245B-4AE5-941B-2E6C7A9BC16A}" destId="{4F4472D4-8ACE-4EBF-8004-A274228CA95D}" srcOrd="2" destOrd="0" presId="urn:microsoft.com/office/officeart/2009/3/layout/HorizontalOrganizationChart"/>
    <dgm:cxn modelId="{D86EDCE2-423E-44A1-89DE-2E0D7A3DFD1C}" type="presParOf" srcId="{113FC838-CA62-4822-AD0A-40CFB353F282}" destId="{1B6CC2DC-9339-41CF-AD1A-DED1DA3C1277}" srcOrd="2" destOrd="0" presId="urn:microsoft.com/office/officeart/2009/3/layout/HorizontalOrganizationChart"/>
    <dgm:cxn modelId="{EF5AC6CD-0129-485C-A571-8FDBFC28B141}" type="presParOf" srcId="{98A07E99-8DF8-423D-84DC-70D2605BCBF5}" destId="{DD7C62CA-D7CF-484B-B3D2-0E4C56C16141}" srcOrd="2" destOrd="0" presId="urn:microsoft.com/office/officeart/2009/3/layout/HorizontalOrganizationChart"/>
    <dgm:cxn modelId="{F3F65A52-B3B9-46E1-A2A9-DAE9FEDFFFB4}" type="presParOf" srcId="{98A07E99-8DF8-423D-84DC-70D2605BCBF5}" destId="{C3F996F5-DBD2-4D2D-A4E6-D5D3500BABE1}" srcOrd="3" destOrd="0" presId="urn:microsoft.com/office/officeart/2009/3/layout/HorizontalOrganizationChart"/>
    <dgm:cxn modelId="{47897304-A71C-4A16-B115-6FA63EA78DA8}" type="presParOf" srcId="{C3F996F5-DBD2-4D2D-A4E6-D5D3500BABE1}" destId="{58D27BB0-1984-4024-AD5A-CCB55B7E9494}" srcOrd="0" destOrd="0" presId="urn:microsoft.com/office/officeart/2009/3/layout/HorizontalOrganizationChart"/>
    <dgm:cxn modelId="{7CA031F1-5D94-458E-87AA-38C75E425626}" type="presParOf" srcId="{58D27BB0-1984-4024-AD5A-CCB55B7E9494}" destId="{6A5D90C7-0FC4-495B-B5BA-CE83B89CDDE2}" srcOrd="0" destOrd="0" presId="urn:microsoft.com/office/officeart/2009/3/layout/HorizontalOrganizationChart"/>
    <dgm:cxn modelId="{F38D1FC3-F2C3-42A9-A181-2EB6320C3D03}" type="presParOf" srcId="{58D27BB0-1984-4024-AD5A-CCB55B7E9494}" destId="{675CF336-79A9-4289-B6B9-E864DFEF3233}" srcOrd="1" destOrd="0" presId="urn:microsoft.com/office/officeart/2009/3/layout/HorizontalOrganizationChart"/>
    <dgm:cxn modelId="{CB7B65CD-91CD-41C6-8F7B-96A9C32A9B3A}" type="presParOf" srcId="{C3F996F5-DBD2-4D2D-A4E6-D5D3500BABE1}" destId="{A106D90D-7EB6-40F3-9B34-613771BFA8E5}" srcOrd="1" destOrd="0" presId="urn:microsoft.com/office/officeart/2009/3/layout/HorizontalOrganizationChart"/>
    <dgm:cxn modelId="{DC6E9D7F-EE77-4A08-9534-A9CA9483B216}" type="presParOf" srcId="{A106D90D-7EB6-40F3-9B34-613771BFA8E5}" destId="{C91FCC7A-C961-4B7A-8ED7-B16449207C2C}" srcOrd="0" destOrd="0" presId="urn:microsoft.com/office/officeart/2009/3/layout/HorizontalOrganizationChart"/>
    <dgm:cxn modelId="{64E4EED6-E8D6-4FE6-85AA-2ACCC39E32EE}" type="presParOf" srcId="{A106D90D-7EB6-40F3-9B34-613771BFA8E5}" destId="{130DCB01-D24D-47D8-8F7A-A3188A4B29BD}" srcOrd="1" destOrd="0" presId="urn:microsoft.com/office/officeart/2009/3/layout/HorizontalOrganizationChart"/>
    <dgm:cxn modelId="{FFC0C5F6-B5F4-4C65-8BB6-CAEF264CC7D9}" type="presParOf" srcId="{130DCB01-D24D-47D8-8F7A-A3188A4B29BD}" destId="{52C76718-70C3-4039-A196-E3A824D59054}" srcOrd="0" destOrd="0" presId="urn:microsoft.com/office/officeart/2009/3/layout/HorizontalOrganizationChart"/>
    <dgm:cxn modelId="{695A3AAC-7A05-4F81-9CAB-0F27D5F76F4D}" type="presParOf" srcId="{52C76718-70C3-4039-A196-E3A824D59054}" destId="{359866BF-33B9-4981-8BE6-056474B9896C}" srcOrd="0" destOrd="0" presId="urn:microsoft.com/office/officeart/2009/3/layout/HorizontalOrganizationChart"/>
    <dgm:cxn modelId="{88FBA555-D374-44D3-8379-6B826E5E8E36}" type="presParOf" srcId="{52C76718-70C3-4039-A196-E3A824D59054}" destId="{3AEFED54-350C-4662-B80B-5442930B0151}" srcOrd="1" destOrd="0" presId="urn:microsoft.com/office/officeart/2009/3/layout/HorizontalOrganizationChart"/>
    <dgm:cxn modelId="{48B0C191-230A-4AC0-AF96-21F378E5B1CA}" type="presParOf" srcId="{130DCB01-D24D-47D8-8F7A-A3188A4B29BD}" destId="{ED2089C2-E243-4BD9-BD5C-658EF99F0E7C}" srcOrd="1" destOrd="0" presId="urn:microsoft.com/office/officeart/2009/3/layout/HorizontalOrganizationChart"/>
    <dgm:cxn modelId="{4E9E7D76-2AC9-41C1-A759-9D65D5F40729}" type="presParOf" srcId="{130DCB01-D24D-47D8-8F7A-A3188A4B29BD}" destId="{4AF25522-8030-4275-BB93-54E3517D8334}" srcOrd="2" destOrd="0" presId="urn:microsoft.com/office/officeart/2009/3/layout/HorizontalOrganizationChart"/>
    <dgm:cxn modelId="{AE3BA8D5-CA48-4EA5-A14C-6DD9D0B7D211}" type="presParOf" srcId="{A106D90D-7EB6-40F3-9B34-613771BFA8E5}" destId="{8F0C19F8-5849-42F0-92FF-24553FFD103B}" srcOrd="2" destOrd="0" presId="urn:microsoft.com/office/officeart/2009/3/layout/HorizontalOrganizationChart"/>
    <dgm:cxn modelId="{DE937BAB-DC43-496E-B646-2BD1FD1D046A}" type="presParOf" srcId="{A106D90D-7EB6-40F3-9B34-613771BFA8E5}" destId="{7FA80ADA-B47A-4AF0-AE73-9B68D8676760}" srcOrd="3" destOrd="0" presId="urn:microsoft.com/office/officeart/2009/3/layout/HorizontalOrganizationChart"/>
    <dgm:cxn modelId="{3411505E-C9D0-43D0-B0EC-E73FE968E91D}" type="presParOf" srcId="{7FA80ADA-B47A-4AF0-AE73-9B68D8676760}" destId="{7983CCF7-C2EB-4684-9893-C538F71D4FC5}" srcOrd="0" destOrd="0" presId="urn:microsoft.com/office/officeart/2009/3/layout/HorizontalOrganizationChart"/>
    <dgm:cxn modelId="{926EBF9B-0DEB-4C1C-9776-9F1454593679}" type="presParOf" srcId="{7983CCF7-C2EB-4684-9893-C538F71D4FC5}" destId="{D5E52D71-6DE9-48B4-9AA0-59D1F85553C2}" srcOrd="0" destOrd="0" presId="urn:microsoft.com/office/officeart/2009/3/layout/HorizontalOrganizationChart"/>
    <dgm:cxn modelId="{72BF3B63-9448-4178-8DE7-5C2BAC003C4E}" type="presParOf" srcId="{7983CCF7-C2EB-4684-9893-C538F71D4FC5}" destId="{E8A50FEF-2769-480A-B286-C9338EE560BD}" srcOrd="1" destOrd="0" presId="urn:microsoft.com/office/officeart/2009/3/layout/HorizontalOrganizationChart"/>
    <dgm:cxn modelId="{35788E38-9CCA-4877-A322-B36332F3C436}" type="presParOf" srcId="{7FA80ADA-B47A-4AF0-AE73-9B68D8676760}" destId="{584E7B0A-BAED-41BF-9853-CA422ADE2000}" srcOrd="1" destOrd="0" presId="urn:microsoft.com/office/officeart/2009/3/layout/HorizontalOrganizationChart"/>
    <dgm:cxn modelId="{61E2611C-3332-4C1C-B7D9-BD4355104424}" type="presParOf" srcId="{584E7B0A-BAED-41BF-9853-CA422ADE2000}" destId="{3E42B8B7-4809-46AF-96A4-80CBE70A23AD}" srcOrd="0" destOrd="0" presId="urn:microsoft.com/office/officeart/2009/3/layout/HorizontalOrganizationChart"/>
    <dgm:cxn modelId="{A9313CDB-2323-417C-ACCB-03EDF2349BEC}" type="presParOf" srcId="{584E7B0A-BAED-41BF-9853-CA422ADE2000}" destId="{AF296492-5E6F-4F17-A296-19FEC50694DF}" srcOrd="1" destOrd="0" presId="urn:microsoft.com/office/officeart/2009/3/layout/HorizontalOrganizationChart"/>
    <dgm:cxn modelId="{39B57AC3-7561-46F8-8A38-850302FEE218}" type="presParOf" srcId="{AF296492-5E6F-4F17-A296-19FEC50694DF}" destId="{666E568E-2F3B-4D25-B757-C3F0D3576A4E}" srcOrd="0" destOrd="0" presId="urn:microsoft.com/office/officeart/2009/3/layout/HorizontalOrganizationChart"/>
    <dgm:cxn modelId="{E5F6AB47-8CD8-4D7E-90EA-E19F6E456804}" type="presParOf" srcId="{666E568E-2F3B-4D25-B757-C3F0D3576A4E}" destId="{08F36C9E-E6CA-40EB-85B8-EB63497886D0}" srcOrd="0" destOrd="0" presId="urn:microsoft.com/office/officeart/2009/3/layout/HorizontalOrganizationChart"/>
    <dgm:cxn modelId="{305EF489-070B-4E4C-9641-E9678C895D14}" type="presParOf" srcId="{666E568E-2F3B-4D25-B757-C3F0D3576A4E}" destId="{0C58C100-C20E-400D-92FF-D950E9A22BA7}" srcOrd="1" destOrd="0" presId="urn:microsoft.com/office/officeart/2009/3/layout/HorizontalOrganizationChart"/>
    <dgm:cxn modelId="{CFEE59E8-2A63-4D1E-A568-38B033CCEA68}" type="presParOf" srcId="{AF296492-5E6F-4F17-A296-19FEC50694DF}" destId="{CA180392-9004-4097-9D84-FFA2266B0AD4}" srcOrd="1" destOrd="0" presId="urn:microsoft.com/office/officeart/2009/3/layout/HorizontalOrganizationChart"/>
    <dgm:cxn modelId="{5237D9B9-C3A3-430A-B281-6895409A145D}" type="presParOf" srcId="{AF296492-5E6F-4F17-A296-19FEC50694DF}" destId="{2F8DC44D-3B69-43BC-81E7-39929EB5FA28}" srcOrd="2" destOrd="0" presId="urn:microsoft.com/office/officeart/2009/3/layout/HorizontalOrganizationChart"/>
    <dgm:cxn modelId="{84DA2686-8035-43E5-8E58-227089000BF4}" type="presParOf" srcId="{584E7B0A-BAED-41BF-9853-CA422ADE2000}" destId="{35C24728-77E2-44BE-B7B2-C2AAD82CB208}" srcOrd="2" destOrd="0" presId="urn:microsoft.com/office/officeart/2009/3/layout/HorizontalOrganizationChart"/>
    <dgm:cxn modelId="{2B3F6410-0530-4529-9F81-FE810753B7E0}" type="presParOf" srcId="{584E7B0A-BAED-41BF-9853-CA422ADE2000}" destId="{CD8EAC15-B705-4AC3-843F-78394358103E}" srcOrd="3" destOrd="0" presId="urn:microsoft.com/office/officeart/2009/3/layout/HorizontalOrganizationChart"/>
    <dgm:cxn modelId="{C64D7BDC-2898-4CFE-B3F8-E59FD4CD6FF2}" type="presParOf" srcId="{CD8EAC15-B705-4AC3-843F-78394358103E}" destId="{C6AF6DF4-B724-43E5-B930-C881BAA86023}" srcOrd="0" destOrd="0" presId="urn:microsoft.com/office/officeart/2009/3/layout/HorizontalOrganizationChart"/>
    <dgm:cxn modelId="{48686145-A688-41D2-948C-36B7FCFFA8A0}" type="presParOf" srcId="{C6AF6DF4-B724-43E5-B930-C881BAA86023}" destId="{23027E81-85C9-4DEA-B027-5E0B2FA3D855}" srcOrd="0" destOrd="0" presId="urn:microsoft.com/office/officeart/2009/3/layout/HorizontalOrganizationChart"/>
    <dgm:cxn modelId="{E2F70052-68DE-4A74-8F9A-540638CF82D9}" type="presParOf" srcId="{C6AF6DF4-B724-43E5-B930-C881BAA86023}" destId="{F849E023-930A-4F47-B2D6-1A263CD16281}" srcOrd="1" destOrd="0" presId="urn:microsoft.com/office/officeart/2009/3/layout/HorizontalOrganizationChart"/>
    <dgm:cxn modelId="{C9ABF730-A0A7-4DC9-BBC9-2D8B4C3C6849}" type="presParOf" srcId="{CD8EAC15-B705-4AC3-843F-78394358103E}" destId="{F71F69E4-CE16-4B1C-B21D-C6EC102CA73E}" srcOrd="1" destOrd="0" presId="urn:microsoft.com/office/officeart/2009/3/layout/HorizontalOrganizationChart"/>
    <dgm:cxn modelId="{AA763D27-515F-4EF3-8CD6-9A7D091B6468}" type="presParOf" srcId="{CD8EAC15-B705-4AC3-843F-78394358103E}" destId="{77B18E9C-9AAF-47E1-BE00-6CFF7EDB711A}" srcOrd="2" destOrd="0" presId="urn:microsoft.com/office/officeart/2009/3/layout/HorizontalOrganizationChart"/>
    <dgm:cxn modelId="{757ECE33-D809-438A-8B3D-A9E4299FCEEC}" type="presParOf" srcId="{7FA80ADA-B47A-4AF0-AE73-9B68D8676760}" destId="{01FBC44B-2C78-4380-86E8-F25A0298ED38}" srcOrd="2" destOrd="0" presId="urn:microsoft.com/office/officeart/2009/3/layout/HorizontalOrganizationChart"/>
    <dgm:cxn modelId="{7ED2D21B-0701-4502-988C-7A186E299D97}" type="presParOf" srcId="{A106D90D-7EB6-40F3-9B34-613771BFA8E5}" destId="{28D5A4DF-1416-48BA-8847-659766D9022A}" srcOrd="4" destOrd="0" presId="urn:microsoft.com/office/officeart/2009/3/layout/HorizontalOrganizationChart"/>
    <dgm:cxn modelId="{87EF7E66-1A18-42B5-AD02-05E85795FA1F}" type="presParOf" srcId="{A106D90D-7EB6-40F3-9B34-613771BFA8E5}" destId="{33E77B3F-5583-440B-B74B-78FDF960A626}" srcOrd="5" destOrd="0" presId="urn:microsoft.com/office/officeart/2009/3/layout/HorizontalOrganizationChart"/>
    <dgm:cxn modelId="{C7903018-0868-4A73-ABA3-292E5F5E1286}" type="presParOf" srcId="{33E77B3F-5583-440B-B74B-78FDF960A626}" destId="{3509FA0C-6096-4863-BA1A-7D0AD1EBCC23}" srcOrd="0" destOrd="0" presId="urn:microsoft.com/office/officeart/2009/3/layout/HorizontalOrganizationChart"/>
    <dgm:cxn modelId="{B34D8CC8-2084-4302-84B0-D0FCA8B1EB2E}" type="presParOf" srcId="{3509FA0C-6096-4863-BA1A-7D0AD1EBCC23}" destId="{0D451615-4DFD-4537-86B9-038F07BC01EF}" srcOrd="0" destOrd="0" presId="urn:microsoft.com/office/officeart/2009/3/layout/HorizontalOrganizationChart"/>
    <dgm:cxn modelId="{BF54AF6E-55EA-48E6-8B17-0309F19939AD}" type="presParOf" srcId="{3509FA0C-6096-4863-BA1A-7D0AD1EBCC23}" destId="{4300FE65-73B7-45FD-A74C-22F757B6F9FC}" srcOrd="1" destOrd="0" presId="urn:microsoft.com/office/officeart/2009/3/layout/HorizontalOrganizationChart"/>
    <dgm:cxn modelId="{68C5BD94-89F3-4748-807D-2DABF544BFB2}" type="presParOf" srcId="{33E77B3F-5583-440B-B74B-78FDF960A626}" destId="{3B688D3B-91D0-4EB0-BC30-675B339C356E}" srcOrd="1" destOrd="0" presId="urn:microsoft.com/office/officeart/2009/3/layout/HorizontalOrganizationChart"/>
    <dgm:cxn modelId="{76E828EE-F61C-4993-9DAC-70084F6019BA}" type="presParOf" srcId="{33E77B3F-5583-440B-B74B-78FDF960A626}" destId="{B5E96497-996D-4B01-BF77-2806EE3AF264}" srcOrd="2" destOrd="0" presId="urn:microsoft.com/office/officeart/2009/3/layout/HorizontalOrganizationChart"/>
    <dgm:cxn modelId="{F11A7360-3894-444F-8533-FF7BA565F04A}" type="presParOf" srcId="{C3F996F5-DBD2-4D2D-A4E6-D5D3500BABE1}" destId="{1079E726-5AE0-4AC3-9CBC-6631A26615B1}" srcOrd="2" destOrd="0" presId="urn:microsoft.com/office/officeart/2009/3/layout/HorizontalOrganizationChart"/>
    <dgm:cxn modelId="{5A081025-07BC-4555-AB51-918ECA94B4DA}" type="presParOf" srcId="{3ADFD879-9DAA-4AB7-B0B4-48231829E946}" destId="{8D3F5747-BE95-4E75-8113-3D4D2B691BF9}" srcOrd="2" destOrd="0" presId="urn:microsoft.com/office/officeart/2009/3/layout/HorizontalOrganizationChart"/>
  </dgm:cxnLst>
  <dgm:bg/>
  <dgm:whole>
    <a:ln w="7620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B266F7-D38A-4FF7-966D-8B1FDC9D550A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pPr latinLnBrk="1"/>
          <a:endParaRPr lang="ko-KR" altLang="en-US"/>
        </a:p>
      </dgm:t>
    </dgm:pt>
    <dgm:pt modelId="{B675630F-6C13-43F9-9958-4C0C850EA65E}">
      <dgm:prSet phldrT="[텍스트]"/>
      <dgm:spPr/>
      <dgm:t>
        <a:bodyPr/>
        <a:lstStyle/>
        <a:p>
          <a:pPr latinLnBrk="1"/>
          <a:r>
            <a:rPr lang="ko-KR" altLang="en-US" dirty="0"/>
            <a:t>문자 스트림</a:t>
          </a:r>
        </a:p>
      </dgm:t>
    </dgm:pt>
    <dgm:pt modelId="{57F2D84B-3478-4A80-A182-C86C7862D6F0}" type="parTrans" cxnId="{E15AA3ED-6AC9-44FA-9FE9-13A1CB2BD153}">
      <dgm:prSet/>
      <dgm:spPr/>
      <dgm:t>
        <a:bodyPr/>
        <a:lstStyle/>
        <a:p>
          <a:pPr latinLnBrk="1"/>
          <a:endParaRPr lang="ko-KR" altLang="en-US"/>
        </a:p>
      </dgm:t>
    </dgm:pt>
    <dgm:pt modelId="{04C46808-71C4-4131-A5BD-3C89B7A76939}" type="sibTrans" cxnId="{E15AA3ED-6AC9-44FA-9FE9-13A1CB2BD153}">
      <dgm:prSet/>
      <dgm:spPr/>
      <dgm:t>
        <a:bodyPr/>
        <a:lstStyle/>
        <a:p>
          <a:pPr latinLnBrk="1"/>
          <a:endParaRPr lang="ko-KR" altLang="en-US"/>
        </a:p>
      </dgm:t>
    </dgm:pt>
    <dgm:pt modelId="{12E11156-B461-475D-9F99-E87EC57B6F3D}">
      <dgm:prSet/>
      <dgm:spPr/>
      <dgm:t>
        <a:bodyPr/>
        <a:lstStyle/>
        <a:p>
          <a:pPr latinLnBrk="1"/>
          <a:r>
            <a:rPr lang="en-US" altLang="ko-KR" dirty="0"/>
            <a:t>Reader</a:t>
          </a:r>
          <a:endParaRPr lang="ko-KR" altLang="en-US" dirty="0"/>
        </a:p>
      </dgm:t>
    </dgm:pt>
    <dgm:pt modelId="{3B9B60A9-BA18-4FDE-8C92-49A5B1557D92}" type="parTrans" cxnId="{3ED5237A-E8BD-49E2-86CB-DE1FFCD0DB4C}">
      <dgm:prSet/>
      <dgm:spPr/>
      <dgm:t>
        <a:bodyPr/>
        <a:lstStyle/>
        <a:p>
          <a:pPr latinLnBrk="1"/>
          <a:endParaRPr lang="ko-KR" altLang="en-US"/>
        </a:p>
      </dgm:t>
    </dgm:pt>
    <dgm:pt modelId="{A2C247FA-658A-450A-89E8-59AA673B12D3}" type="sibTrans" cxnId="{3ED5237A-E8BD-49E2-86CB-DE1FFCD0DB4C}">
      <dgm:prSet/>
      <dgm:spPr/>
      <dgm:t>
        <a:bodyPr/>
        <a:lstStyle/>
        <a:p>
          <a:pPr latinLnBrk="1"/>
          <a:endParaRPr lang="ko-KR" altLang="en-US"/>
        </a:p>
      </dgm:t>
    </dgm:pt>
    <dgm:pt modelId="{8FDA2A93-9FB4-4BA7-B3A8-938C8A33E810}">
      <dgm:prSet/>
      <dgm:spPr/>
      <dgm:t>
        <a:bodyPr/>
        <a:lstStyle/>
        <a:p>
          <a:pPr latinLnBrk="1"/>
          <a:r>
            <a:rPr lang="en-US" altLang="ko-KR" dirty="0"/>
            <a:t>Writer</a:t>
          </a:r>
          <a:endParaRPr lang="ko-KR" altLang="en-US" dirty="0"/>
        </a:p>
      </dgm:t>
    </dgm:pt>
    <dgm:pt modelId="{BFEADF31-CA10-4132-A6DE-CA6E3844BAB6}" type="parTrans" cxnId="{A3DF00E2-20C8-4DCB-8E82-7E249C9B49FD}">
      <dgm:prSet/>
      <dgm:spPr/>
      <dgm:t>
        <a:bodyPr/>
        <a:lstStyle/>
        <a:p>
          <a:pPr latinLnBrk="1"/>
          <a:endParaRPr lang="ko-KR" altLang="en-US"/>
        </a:p>
      </dgm:t>
    </dgm:pt>
    <dgm:pt modelId="{19FC29B4-BBA6-46A3-9021-53EB342D5075}" type="sibTrans" cxnId="{A3DF00E2-20C8-4DCB-8E82-7E249C9B49FD}">
      <dgm:prSet/>
      <dgm:spPr/>
      <dgm:t>
        <a:bodyPr/>
        <a:lstStyle/>
        <a:p>
          <a:pPr latinLnBrk="1"/>
          <a:endParaRPr lang="ko-KR" altLang="en-US"/>
        </a:p>
      </dgm:t>
    </dgm:pt>
    <dgm:pt modelId="{6C74DC71-FD94-488A-98B6-83367C577ADF}">
      <dgm:prSet/>
      <dgm:spPr/>
      <dgm:t>
        <a:bodyPr/>
        <a:lstStyle/>
        <a:p>
          <a:pPr latinLnBrk="1"/>
          <a:r>
            <a:rPr lang="en-US" altLang="ko-KR" dirty="0" err="1"/>
            <a:t>BufferedReader</a:t>
          </a:r>
          <a:endParaRPr lang="ko-KR" altLang="en-US" dirty="0"/>
        </a:p>
      </dgm:t>
    </dgm:pt>
    <dgm:pt modelId="{BA2E8303-DB5E-45A5-B648-8DD097187951}" type="parTrans" cxnId="{3B231ACE-63BF-448B-B3BF-32F2A38678A4}">
      <dgm:prSet/>
      <dgm:spPr/>
      <dgm:t>
        <a:bodyPr/>
        <a:lstStyle/>
        <a:p>
          <a:pPr latinLnBrk="1"/>
          <a:endParaRPr lang="ko-KR" altLang="en-US"/>
        </a:p>
      </dgm:t>
    </dgm:pt>
    <dgm:pt modelId="{BB288AE0-58B6-4145-8B59-051C35CF2ADF}" type="sibTrans" cxnId="{3B231ACE-63BF-448B-B3BF-32F2A38678A4}">
      <dgm:prSet/>
      <dgm:spPr/>
      <dgm:t>
        <a:bodyPr/>
        <a:lstStyle/>
        <a:p>
          <a:pPr latinLnBrk="1"/>
          <a:endParaRPr lang="ko-KR" altLang="en-US"/>
        </a:p>
      </dgm:t>
    </dgm:pt>
    <dgm:pt modelId="{0C5C6FC5-359F-4935-9106-4600DED6B03F}">
      <dgm:prSet/>
      <dgm:spPr/>
      <dgm:t>
        <a:bodyPr/>
        <a:lstStyle/>
        <a:p>
          <a:pPr latinLnBrk="1"/>
          <a:r>
            <a:rPr lang="en-US" altLang="ko-KR" dirty="0" err="1"/>
            <a:t>InputStreamReader</a:t>
          </a:r>
          <a:endParaRPr lang="ko-KR" altLang="en-US" dirty="0"/>
        </a:p>
      </dgm:t>
    </dgm:pt>
    <dgm:pt modelId="{74594646-7D9C-438C-BBEA-B7AB756F8941}" type="parTrans" cxnId="{C74C8C67-1888-47CA-BE67-60DAE726BC31}">
      <dgm:prSet/>
      <dgm:spPr/>
      <dgm:t>
        <a:bodyPr/>
        <a:lstStyle/>
        <a:p>
          <a:pPr latinLnBrk="1"/>
          <a:endParaRPr lang="ko-KR" altLang="en-US"/>
        </a:p>
      </dgm:t>
    </dgm:pt>
    <dgm:pt modelId="{392883AB-7B6D-45EE-AF68-176CE03AC3D9}" type="sibTrans" cxnId="{C74C8C67-1888-47CA-BE67-60DAE726BC31}">
      <dgm:prSet/>
      <dgm:spPr/>
      <dgm:t>
        <a:bodyPr/>
        <a:lstStyle/>
        <a:p>
          <a:pPr latinLnBrk="1"/>
          <a:endParaRPr lang="ko-KR" altLang="en-US"/>
        </a:p>
      </dgm:t>
    </dgm:pt>
    <dgm:pt modelId="{16EC936A-4E5E-4167-9481-0654DA4B86F3}">
      <dgm:prSet/>
      <dgm:spPr/>
      <dgm:t>
        <a:bodyPr/>
        <a:lstStyle/>
        <a:p>
          <a:pPr latinLnBrk="1"/>
          <a:r>
            <a:rPr lang="en-US" altLang="ko-KR" dirty="0" err="1"/>
            <a:t>FileReader</a:t>
          </a:r>
          <a:endParaRPr lang="ko-KR" altLang="en-US" dirty="0"/>
        </a:p>
      </dgm:t>
    </dgm:pt>
    <dgm:pt modelId="{F41E6728-ED4B-4AB1-AB9F-A0D265BA3090}" type="parTrans" cxnId="{ACEA70B1-A265-4DA7-A61C-FA34EC9F8640}">
      <dgm:prSet/>
      <dgm:spPr/>
      <dgm:t>
        <a:bodyPr/>
        <a:lstStyle/>
        <a:p>
          <a:pPr latinLnBrk="1"/>
          <a:endParaRPr lang="ko-KR" altLang="en-US"/>
        </a:p>
      </dgm:t>
    </dgm:pt>
    <dgm:pt modelId="{EC68315A-CB73-4DD7-AE0E-08A25E750C13}" type="sibTrans" cxnId="{ACEA70B1-A265-4DA7-A61C-FA34EC9F8640}">
      <dgm:prSet/>
      <dgm:spPr/>
      <dgm:t>
        <a:bodyPr/>
        <a:lstStyle/>
        <a:p>
          <a:pPr latinLnBrk="1"/>
          <a:endParaRPr lang="ko-KR" altLang="en-US"/>
        </a:p>
      </dgm:t>
    </dgm:pt>
    <dgm:pt modelId="{AFEC322F-41FF-4C17-AAAC-01E574F8026B}">
      <dgm:prSet/>
      <dgm:spPr/>
      <dgm:t>
        <a:bodyPr/>
        <a:lstStyle/>
        <a:p>
          <a:pPr latinLnBrk="1"/>
          <a:r>
            <a:rPr lang="en-US" altLang="ko-KR" dirty="0" err="1"/>
            <a:t>BufferedWriter</a:t>
          </a:r>
          <a:endParaRPr lang="ko-KR" altLang="en-US" dirty="0"/>
        </a:p>
      </dgm:t>
    </dgm:pt>
    <dgm:pt modelId="{80238469-8A04-486B-AF9D-26C6B5999F68}" type="parTrans" cxnId="{AA91E02C-129B-4F79-9276-91CD020C3C3E}">
      <dgm:prSet/>
      <dgm:spPr/>
      <dgm:t>
        <a:bodyPr/>
        <a:lstStyle/>
        <a:p>
          <a:pPr latinLnBrk="1"/>
          <a:endParaRPr lang="ko-KR" altLang="en-US"/>
        </a:p>
      </dgm:t>
    </dgm:pt>
    <dgm:pt modelId="{6E0A7CC9-8EEC-490F-957B-544FF612E67E}" type="sibTrans" cxnId="{AA91E02C-129B-4F79-9276-91CD020C3C3E}">
      <dgm:prSet/>
      <dgm:spPr/>
      <dgm:t>
        <a:bodyPr/>
        <a:lstStyle/>
        <a:p>
          <a:pPr latinLnBrk="1"/>
          <a:endParaRPr lang="ko-KR" altLang="en-US"/>
        </a:p>
      </dgm:t>
    </dgm:pt>
    <dgm:pt modelId="{BC99E757-AC18-4950-AFE8-07F68F0668A1}">
      <dgm:prSet/>
      <dgm:spPr/>
      <dgm:t>
        <a:bodyPr/>
        <a:lstStyle/>
        <a:p>
          <a:pPr latinLnBrk="1"/>
          <a:r>
            <a:rPr lang="en-US" altLang="ko-KR" dirty="0" err="1"/>
            <a:t>OutputStreamWriter</a:t>
          </a:r>
          <a:endParaRPr lang="ko-KR" altLang="en-US" dirty="0"/>
        </a:p>
      </dgm:t>
    </dgm:pt>
    <dgm:pt modelId="{B4899391-80FB-487C-B3E2-0A43D5F74AAD}" type="parTrans" cxnId="{A0F4273C-E8E3-4DBE-B59F-6D1099E98CD6}">
      <dgm:prSet/>
      <dgm:spPr/>
      <dgm:t>
        <a:bodyPr/>
        <a:lstStyle/>
        <a:p>
          <a:pPr latinLnBrk="1"/>
          <a:endParaRPr lang="ko-KR" altLang="en-US"/>
        </a:p>
      </dgm:t>
    </dgm:pt>
    <dgm:pt modelId="{7319F634-630B-4AE4-9016-E8C9F65AA678}" type="sibTrans" cxnId="{A0F4273C-E8E3-4DBE-B59F-6D1099E98CD6}">
      <dgm:prSet/>
      <dgm:spPr/>
      <dgm:t>
        <a:bodyPr/>
        <a:lstStyle/>
        <a:p>
          <a:pPr latinLnBrk="1"/>
          <a:endParaRPr lang="ko-KR" altLang="en-US"/>
        </a:p>
      </dgm:t>
    </dgm:pt>
    <dgm:pt modelId="{F553866C-3D4B-456C-9B66-FC27AB14DEBA}">
      <dgm:prSet/>
      <dgm:spPr/>
      <dgm:t>
        <a:bodyPr/>
        <a:lstStyle/>
        <a:p>
          <a:pPr latinLnBrk="1"/>
          <a:r>
            <a:rPr lang="en-US" altLang="ko-KR" dirty="0" err="1"/>
            <a:t>FileWriter</a:t>
          </a:r>
          <a:endParaRPr lang="ko-KR" altLang="en-US" dirty="0"/>
        </a:p>
      </dgm:t>
    </dgm:pt>
    <dgm:pt modelId="{3410BB31-6022-4F95-8053-9EA35651192B}" type="parTrans" cxnId="{7FC86711-9944-4817-9C6F-12B62D6A95EA}">
      <dgm:prSet/>
      <dgm:spPr/>
      <dgm:t>
        <a:bodyPr/>
        <a:lstStyle/>
        <a:p>
          <a:pPr latinLnBrk="1"/>
          <a:endParaRPr lang="ko-KR" altLang="en-US"/>
        </a:p>
      </dgm:t>
    </dgm:pt>
    <dgm:pt modelId="{20FBDB4A-CC75-4923-BDC3-E6EEDA204F6D}" type="sibTrans" cxnId="{7FC86711-9944-4817-9C6F-12B62D6A95EA}">
      <dgm:prSet/>
      <dgm:spPr/>
      <dgm:t>
        <a:bodyPr/>
        <a:lstStyle/>
        <a:p>
          <a:pPr latinLnBrk="1"/>
          <a:endParaRPr lang="ko-KR" altLang="en-US"/>
        </a:p>
      </dgm:t>
    </dgm:pt>
    <dgm:pt modelId="{A7ECD904-787F-4EBB-B606-BEFDAE9B5240}" type="pres">
      <dgm:prSet presAssocID="{7FB266F7-D38A-4FF7-966D-8B1FDC9D55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DFD879-9DAA-4AB7-B0B4-48231829E946}" type="pres">
      <dgm:prSet presAssocID="{B675630F-6C13-43F9-9958-4C0C850EA65E}" presName="hierRoot1" presStyleCnt="0">
        <dgm:presLayoutVars>
          <dgm:hierBranch/>
        </dgm:presLayoutVars>
      </dgm:prSet>
      <dgm:spPr/>
    </dgm:pt>
    <dgm:pt modelId="{78C68C5A-EC21-4D3C-B1C3-5B50359F3D8F}" type="pres">
      <dgm:prSet presAssocID="{B675630F-6C13-43F9-9958-4C0C850EA65E}" presName="rootComposite1" presStyleCnt="0"/>
      <dgm:spPr/>
    </dgm:pt>
    <dgm:pt modelId="{C20D4E0C-60BB-411D-8DD3-634DDF680D20}" type="pres">
      <dgm:prSet presAssocID="{B675630F-6C13-43F9-9958-4C0C850EA65E}" presName="rootText1" presStyleLbl="node0" presStyleIdx="0" presStyleCnt="1">
        <dgm:presLayoutVars>
          <dgm:chPref val="3"/>
        </dgm:presLayoutVars>
      </dgm:prSet>
      <dgm:spPr/>
    </dgm:pt>
    <dgm:pt modelId="{2FF62D66-2539-41DD-8666-2F85CA5D3523}" type="pres">
      <dgm:prSet presAssocID="{B675630F-6C13-43F9-9958-4C0C850EA65E}" presName="rootConnector1" presStyleLbl="node1" presStyleIdx="0" presStyleCnt="0"/>
      <dgm:spPr/>
    </dgm:pt>
    <dgm:pt modelId="{98A07E99-8DF8-423D-84DC-70D2605BCBF5}" type="pres">
      <dgm:prSet presAssocID="{B675630F-6C13-43F9-9958-4C0C850EA65E}" presName="hierChild2" presStyleCnt="0"/>
      <dgm:spPr/>
    </dgm:pt>
    <dgm:pt modelId="{9BFEFB10-2C6E-4D42-9F11-B84EDA7B5611}" type="pres">
      <dgm:prSet presAssocID="{3B9B60A9-BA18-4FDE-8C92-49A5B1557D92}" presName="Name64" presStyleLbl="parChTrans1D2" presStyleIdx="0" presStyleCnt="2"/>
      <dgm:spPr/>
    </dgm:pt>
    <dgm:pt modelId="{113FC838-CA62-4822-AD0A-40CFB353F282}" type="pres">
      <dgm:prSet presAssocID="{12E11156-B461-475D-9F99-E87EC57B6F3D}" presName="hierRoot2" presStyleCnt="0">
        <dgm:presLayoutVars>
          <dgm:hierBranch val="init"/>
        </dgm:presLayoutVars>
      </dgm:prSet>
      <dgm:spPr/>
    </dgm:pt>
    <dgm:pt modelId="{9D8D31CD-C9D2-4727-984B-7CEE02CE648D}" type="pres">
      <dgm:prSet presAssocID="{12E11156-B461-475D-9F99-E87EC57B6F3D}" presName="rootComposite" presStyleCnt="0"/>
      <dgm:spPr/>
    </dgm:pt>
    <dgm:pt modelId="{F47933F8-DAA6-4677-9C73-FD1F3AD5CD7A}" type="pres">
      <dgm:prSet presAssocID="{12E11156-B461-475D-9F99-E87EC57B6F3D}" presName="rootText" presStyleLbl="node2" presStyleIdx="0" presStyleCnt="2">
        <dgm:presLayoutVars>
          <dgm:chPref val="3"/>
        </dgm:presLayoutVars>
      </dgm:prSet>
      <dgm:spPr/>
    </dgm:pt>
    <dgm:pt modelId="{A8348C65-9773-4486-A656-49E63708C2CC}" type="pres">
      <dgm:prSet presAssocID="{12E11156-B461-475D-9F99-E87EC57B6F3D}" presName="rootConnector" presStyleLbl="node2" presStyleIdx="0" presStyleCnt="2"/>
      <dgm:spPr/>
    </dgm:pt>
    <dgm:pt modelId="{92AF5CC3-ADBA-44C3-B100-195A812EB8E7}" type="pres">
      <dgm:prSet presAssocID="{12E11156-B461-475D-9F99-E87EC57B6F3D}" presName="hierChild4" presStyleCnt="0"/>
      <dgm:spPr/>
    </dgm:pt>
    <dgm:pt modelId="{99AC413C-3F9E-4280-AC87-CF25A60DD572}" type="pres">
      <dgm:prSet presAssocID="{BA2E8303-DB5E-45A5-B648-8DD097187951}" presName="Name64" presStyleLbl="parChTrans1D3" presStyleIdx="0" presStyleCnt="4"/>
      <dgm:spPr/>
    </dgm:pt>
    <dgm:pt modelId="{CC1D3E1A-7C55-4897-A339-3D2CB0719D59}" type="pres">
      <dgm:prSet presAssocID="{6C74DC71-FD94-488A-98B6-83367C577ADF}" presName="hierRoot2" presStyleCnt="0">
        <dgm:presLayoutVars>
          <dgm:hierBranch val="init"/>
        </dgm:presLayoutVars>
      </dgm:prSet>
      <dgm:spPr/>
    </dgm:pt>
    <dgm:pt modelId="{567C18CA-D3B6-481F-9E23-16799B2F4CCB}" type="pres">
      <dgm:prSet presAssocID="{6C74DC71-FD94-488A-98B6-83367C577ADF}" presName="rootComposite" presStyleCnt="0"/>
      <dgm:spPr/>
    </dgm:pt>
    <dgm:pt modelId="{69B16365-D648-4925-8849-88E303A61E6B}" type="pres">
      <dgm:prSet presAssocID="{6C74DC71-FD94-488A-98B6-83367C577ADF}" presName="rootText" presStyleLbl="node3" presStyleIdx="0" presStyleCnt="4">
        <dgm:presLayoutVars>
          <dgm:chPref val="3"/>
        </dgm:presLayoutVars>
      </dgm:prSet>
      <dgm:spPr/>
    </dgm:pt>
    <dgm:pt modelId="{F9870850-C503-4A96-B15D-72BAC1643AC9}" type="pres">
      <dgm:prSet presAssocID="{6C74DC71-FD94-488A-98B6-83367C577ADF}" presName="rootConnector" presStyleLbl="node3" presStyleIdx="0" presStyleCnt="4"/>
      <dgm:spPr/>
    </dgm:pt>
    <dgm:pt modelId="{5BC1E573-F692-464B-BA0C-9075FEABC72F}" type="pres">
      <dgm:prSet presAssocID="{6C74DC71-FD94-488A-98B6-83367C577ADF}" presName="hierChild4" presStyleCnt="0"/>
      <dgm:spPr/>
    </dgm:pt>
    <dgm:pt modelId="{FF9AA68F-F5E1-47F9-B474-848D32606886}" type="pres">
      <dgm:prSet presAssocID="{6C74DC71-FD94-488A-98B6-83367C577ADF}" presName="hierChild5" presStyleCnt="0"/>
      <dgm:spPr/>
    </dgm:pt>
    <dgm:pt modelId="{EEE94DC2-2380-4D4C-8A67-E50748D79AD6}" type="pres">
      <dgm:prSet presAssocID="{74594646-7D9C-438C-BBEA-B7AB756F8941}" presName="Name64" presStyleLbl="parChTrans1D3" presStyleIdx="1" presStyleCnt="4"/>
      <dgm:spPr/>
    </dgm:pt>
    <dgm:pt modelId="{2290DB64-8129-4CCF-820D-D4AB65F8147C}" type="pres">
      <dgm:prSet presAssocID="{0C5C6FC5-359F-4935-9106-4600DED6B03F}" presName="hierRoot2" presStyleCnt="0">
        <dgm:presLayoutVars>
          <dgm:hierBranch val="init"/>
        </dgm:presLayoutVars>
      </dgm:prSet>
      <dgm:spPr/>
    </dgm:pt>
    <dgm:pt modelId="{72402972-EFE5-4421-9AFE-9C76B50A8DE3}" type="pres">
      <dgm:prSet presAssocID="{0C5C6FC5-359F-4935-9106-4600DED6B03F}" presName="rootComposite" presStyleCnt="0"/>
      <dgm:spPr/>
    </dgm:pt>
    <dgm:pt modelId="{3510E740-2877-4407-B18E-E69479E99135}" type="pres">
      <dgm:prSet presAssocID="{0C5C6FC5-359F-4935-9106-4600DED6B03F}" presName="rootText" presStyleLbl="node3" presStyleIdx="1" presStyleCnt="4">
        <dgm:presLayoutVars>
          <dgm:chPref val="3"/>
        </dgm:presLayoutVars>
      </dgm:prSet>
      <dgm:spPr/>
    </dgm:pt>
    <dgm:pt modelId="{83BB3256-7F3C-4734-A1D8-78694137DDD5}" type="pres">
      <dgm:prSet presAssocID="{0C5C6FC5-359F-4935-9106-4600DED6B03F}" presName="rootConnector" presStyleLbl="node3" presStyleIdx="1" presStyleCnt="4"/>
      <dgm:spPr/>
    </dgm:pt>
    <dgm:pt modelId="{B765D3F6-6E88-4EE3-8134-D83B2576E09C}" type="pres">
      <dgm:prSet presAssocID="{0C5C6FC5-359F-4935-9106-4600DED6B03F}" presName="hierChild4" presStyleCnt="0"/>
      <dgm:spPr/>
    </dgm:pt>
    <dgm:pt modelId="{5EB3A0FF-FBDD-4274-8603-CBD250F41BD3}" type="pres">
      <dgm:prSet presAssocID="{F41E6728-ED4B-4AB1-AB9F-A0D265BA3090}" presName="Name64" presStyleLbl="parChTrans1D4" presStyleIdx="0" presStyleCnt="2"/>
      <dgm:spPr/>
    </dgm:pt>
    <dgm:pt modelId="{CB6B5F95-C2FE-470B-88D0-AF95F7B37004}" type="pres">
      <dgm:prSet presAssocID="{16EC936A-4E5E-4167-9481-0654DA4B86F3}" presName="hierRoot2" presStyleCnt="0">
        <dgm:presLayoutVars>
          <dgm:hierBranch val="init"/>
        </dgm:presLayoutVars>
      </dgm:prSet>
      <dgm:spPr/>
    </dgm:pt>
    <dgm:pt modelId="{0AC16ED6-EFBB-41AB-925C-E99ACB8CA1C9}" type="pres">
      <dgm:prSet presAssocID="{16EC936A-4E5E-4167-9481-0654DA4B86F3}" presName="rootComposite" presStyleCnt="0"/>
      <dgm:spPr/>
    </dgm:pt>
    <dgm:pt modelId="{E4FFA1E6-453B-4703-B203-49869EC619B3}" type="pres">
      <dgm:prSet presAssocID="{16EC936A-4E5E-4167-9481-0654DA4B86F3}" presName="rootText" presStyleLbl="node4" presStyleIdx="0" presStyleCnt="2">
        <dgm:presLayoutVars>
          <dgm:chPref val="3"/>
        </dgm:presLayoutVars>
      </dgm:prSet>
      <dgm:spPr/>
    </dgm:pt>
    <dgm:pt modelId="{EEFBB8E4-D158-456A-8B40-FBFFCA89FB00}" type="pres">
      <dgm:prSet presAssocID="{16EC936A-4E5E-4167-9481-0654DA4B86F3}" presName="rootConnector" presStyleLbl="node4" presStyleIdx="0" presStyleCnt="2"/>
      <dgm:spPr/>
    </dgm:pt>
    <dgm:pt modelId="{C22B7F7A-8E94-4E75-8DB5-398511D63DC6}" type="pres">
      <dgm:prSet presAssocID="{16EC936A-4E5E-4167-9481-0654DA4B86F3}" presName="hierChild4" presStyleCnt="0"/>
      <dgm:spPr/>
    </dgm:pt>
    <dgm:pt modelId="{65A30C50-B88E-4E6C-B8DE-3DCFD3DD5A03}" type="pres">
      <dgm:prSet presAssocID="{16EC936A-4E5E-4167-9481-0654DA4B86F3}" presName="hierChild5" presStyleCnt="0"/>
      <dgm:spPr/>
    </dgm:pt>
    <dgm:pt modelId="{85DF92A1-B5FA-45E3-BC43-6B2B5391D007}" type="pres">
      <dgm:prSet presAssocID="{0C5C6FC5-359F-4935-9106-4600DED6B03F}" presName="hierChild5" presStyleCnt="0"/>
      <dgm:spPr/>
    </dgm:pt>
    <dgm:pt modelId="{1B6CC2DC-9339-41CF-AD1A-DED1DA3C1277}" type="pres">
      <dgm:prSet presAssocID="{12E11156-B461-475D-9F99-E87EC57B6F3D}" presName="hierChild5" presStyleCnt="0"/>
      <dgm:spPr/>
    </dgm:pt>
    <dgm:pt modelId="{DD7C62CA-D7CF-484B-B3D2-0E4C56C16141}" type="pres">
      <dgm:prSet presAssocID="{BFEADF31-CA10-4132-A6DE-CA6E3844BAB6}" presName="Name64" presStyleLbl="parChTrans1D2" presStyleIdx="1" presStyleCnt="2"/>
      <dgm:spPr/>
    </dgm:pt>
    <dgm:pt modelId="{C3F996F5-DBD2-4D2D-A4E6-D5D3500BABE1}" type="pres">
      <dgm:prSet presAssocID="{8FDA2A93-9FB4-4BA7-B3A8-938C8A33E810}" presName="hierRoot2" presStyleCnt="0">
        <dgm:presLayoutVars>
          <dgm:hierBranch val="init"/>
        </dgm:presLayoutVars>
      </dgm:prSet>
      <dgm:spPr/>
    </dgm:pt>
    <dgm:pt modelId="{58D27BB0-1984-4024-AD5A-CCB55B7E9494}" type="pres">
      <dgm:prSet presAssocID="{8FDA2A93-9FB4-4BA7-B3A8-938C8A33E810}" presName="rootComposite" presStyleCnt="0"/>
      <dgm:spPr/>
    </dgm:pt>
    <dgm:pt modelId="{6A5D90C7-0FC4-495B-B5BA-CE83B89CDDE2}" type="pres">
      <dgm:prSet presAssocID="{8FDA2A93-9FB4-4BA7-B3A8-938C8A33E810}" presName="rootText" presStyleLbl="node2" presStyleIdx="1" presStyleCnt="2">
        <dgm:presLayoutVars>
          <dgm:chPref val="3"/>
        </dgm:presLayoutVars>
      </dgm:prSet>
      <dgm:spPr/>
    </dgm:pt>
    <dgm:pt modelId="{675CF336-79A9-4289-B6B9-E864DFEF3233}" type="pres">
      <dgm:prSet presAssocID="{8FDA2A93-9FB4-4BA7-B3A8-938C8A33E810}" presName="rootConnector" presStyleLbl="node2" presStyleIdx="1" presStyleCnt="2"/>
      <dgm:spPr/>
    </dgm:pt>
    <dgm:pt modelId="{A106D90D-7EB6-40F3-9B34-613771BFA8E5}" type="pres">
      <dgm:prSet presAssocID="{8FDA2A93-9FB4-4BA7-B3A8-938C8A33E810}" presName="hierChild4" presStyleCnt="0"/>
      <dgm:spPr/>
    </dgm:pt>
    <dgm:pt modelId="{C91FCC7A-C961-4B7A-8ED7-B16449207C2C}" type="pres">
      <dgm:prSet presAssocID="{80238469-8A04-486B-AF9D-26C6B5999F68}" presName="Name64" presStyleLbl="parChTrans1D3" presStyleIdx="2" presStyleCnt="4"/>
      <dgm:spPr/>
    </dgm:pt>
    <dgm:pt modelId="{130DCB01-D24D-47D8-8F7A-A3188A4B29BD}" type="pres">
      <dgm:prSet presAssocID="{AFEC322F-41FF-4C17-AAAC-01E574F8026B}" presName="hierRoot2" presStyleCnt="0">
        <dgm:presLayoutVars>
          <dgm:hierBranch val="init"/>
        </dgm:presLayoutVars>
      </dgm:prSet>
      <dgm:spPr/>
    </dgm:pt>
    <dgm:pt modelId="{52C76718-70C3-4039-A196-E3A824D59054}" type="pres">
      <dgm:prSet presAssocID="{AFEC322F-41FF-4C17-AAAC-01E574F8026B}" presName="rootComposite" presStyleCnt="0"/>
      <dgm:spPr/>
    </dgm:pt>
    <dgm:pt modelId="{359866BF-33B9-4981-8BE6-056474B9896C}" type="pres">
      <dgm:prSet presAssocID="{AFEC322F-41FF-4C17-AAAC-01E574F8026B}" presName="rootText" presStyleLbl="node3" presStyleIdx="2" presStyleCnt="4">
        <dgm:presLayoutVars>
          <dgm:chPref val="3"/>
        </dgm:presLayoutVars>
      </dgm:prSet>
      <dgm:spPr/>
    </dgm:pt>
    <dgm:pt modelId="{3AEFED54-350C-4662-B80B-5442930B0151}" type="pres">
      <dgm:prSet presAssocID="{AFEC322F-41FF-4C17-AAAC-01E574F8026B}" presName="rootConnector" presStyleLbl="node3" presStyleIdx="2" presStyleCnt="4"/>
      <dgm:spPr/>
    </dgm:pt>
    <dgm:pt modelId="{ED2089C2-E243-4BD9-BD5C-658EF99F0E7C}" type="pres">
      <dgm:prSet presAssocID="{AFEC322F-41FF-4C17-AAAC-01E574F8026B}" presName="hierChild4" presStyleCnt="0"/>
      <dgm:spPr/>
    </dgm:pt>
    <dgm:pt modelId="{4AF25522-8030-4275-BB93-54E3517D8334}" type="pres">
      <dgm:prSet presAssocID="{AFEC322F-41FF-4C17-AAAC-01E574F8026B}" presName="hierChild5" presStyleCnt="0"/>
      <dgm:spPr/>
    </dgm:pt>
    <dgm:pt modelId="{8F0C19F8-5849-42F0-92FF-24553FFD103B}" type="pres">
      <dgm:prSet presAssocID="{B4899391-80FB-487C-B3E2-0A43D5F74AAD}" presName="Name64" presStyleLbl="parChTrans1D3" presStyleIdx="3" presStyleCnt="4"/>
      <dgm:spPr/>
    </dgm:pt>
    <dgm:pt modelId="{7FA80ADA-B47A-4AF0-AE73-9B68D8676760}" type="pres">
      <dgm:prSet presAssocID="{BC99E757-AC18-4950-AFE8-07F68F0668A1}" presName="hierRoot2" presStyleCnt="0">
        <dgm:presLayoutVars>
          <dgm:hierBranch val="init"/>
        </dgm:presLayoutVars>
      </dgm:prSet>
      <dgm:spPr/>
    </dgm:pt>
    <dgm:pt modelId="{7983CCF7-C2EB-4684-9893-C538F71D4FC5}" type="pres">
      <dgm:prSet presAssocID="{BC99E757-AC18-4950-AFE8-07F68F0668A1}" presName="rootComposite" presStyleCnt="0"/>
      <dgm:spPr/>
    </dgm:pt>
    <dgm:pt modelId="{D5E52D71-6DE9-48B4-9AA0-59D1F85553C2}" type="pres">
      <dgm:prSet presAssocID="{BC99E757-AC18-4950-AFE8-07F68F0668A1}" presName="rootText" presStyleLbl="node3" presStyleIdx="3" presStyleCnt="4">
        <dgm:presLayoutVars>
          <dgm:chPref val="3"/>
        </dgm:presLayoutVars>
      </dgm:prSet>
      <dgm:spPr/>
    </dgm:pt>
    <dgm:pt modelId="{E8A50FEF-2769-480A-B286-C9338EE560BD}" type="pres">
      <dgm:prSet presAssocID="{BC99E757-AC18-4950-AFE8-07F68F0668A1}" presName="rootConnector" presStyleLbl="node3" presStyleIdx="3" presStyleCnt="4"/>
      <dgm:spPr/>
    </dgm:pt>
    <dgm:pt modelId="{584E7B0A-BAED-41BF-9853-CA422ADE2000}" type="pres">
      <dgm:prSet presAssocID="{BC99E757-AC18-4950-AFE8-07F68F0668A1}" presName="hierChild4" presStyleCnt="0"/>
      <dgm:spPr/>
    </dgm:pt>
    <dgm:pt modelId="{3E42B8B7-4809-46AF-96A4-80CBE70A23AD}" type="pres">
      <dgm:prSet presAssocID="{3410BB31-6022-4F95-8053-9EA35651192B}" presName="Name64" presStyleLbl="parChTrans1D4" presStyleIdx="1" presStyleCnt="2"/>
      <dgm:spPr/>
    </dgm:pt>
    <dgm:pt modelId="{AF296492-5E6F-4F17-A296-19FEC50694DF}" type="pres">
      <dgm:prSet presAssocID="{F553866C-3D4B-456C-9B66-FC27AB14DEBA}" presName="hierRoot2" presStyleCnt="0">
        <dgm:presLayoutVars>
          <dgm:hierBranch val="init"/>
        </dgm:presLayoutVars>
      </dgm:prSet>
      <dgm:spPr/>
    </dgm:pt>
    <dgm:pt modelId="{666E568E-2F3B-4D25-B757-C3F0D3576A4E}" type="pres">
      <dgm:prSet presAssocID="{F553866C-3D4B-456C-9B66-FC27AB14DEBA}" presName="rootComposite" presStyleCnt="0"/>
      <dgm:spPr/>
    </dgm:pt>
    <dgm:pt modelId="{08F36C9E-E6CA-40EB-85B8-EB63497886D0}" type="pres">
      <dgm:prSet presAssocID="{F553866C-3D4B-456C-9B66-FC27AB14DEBA}" presName="rootText" presStyleLbl="node4" presStyleIdx="1" presStyleCnt="2">
        <dgm:presLayoutVars>
          <dgm:chPref val="3"/>
        </dgm:presLayoutVars>
      </dgm:prSet>
      <dgm:spPr/>
    </dgm:pt>
    <dgm:pt modelId="{0C58C100-C20E-400D-92FF-D950E9A22BA7}" type="pres">
      <dgm:prSet presAssocID="{F553866C-3D4B-456C-9B66-FC27AB14DEBA}" presName="rootConnector" presStyleLbl="node4" presStyleIdx="1" presStyleCnt="2"/>
      <dgm:spPr/>
    </dgm:pt>
    <dgm:pt modelId="{CA180392-9004-4097-9D84-FFA2266B0AD4}" type="pres">
      <dgm:prSet presAssocID="{F553866C-3D4B-456C-9B66-FC27AB14DEBA}" presName="hierChild4" presStyleCnt="0"/>
      <dgm:spPr/>
    </dgm:pt>
    <dgm:pt modelId="{2F8DC44D-3B69-43BC-81E7-39929EB5FA28}" type="pres">
      <dgm:prSet presAssocID="{F553866C-3D4B-456C-9B66-FC27AB14DEBA}" presName="hierChild5" presStyleCnt="0"/>
      <dgm:spPr/>
    </dgm:pt>
    <dgm:pt modelId="{01FBC44B-2C78-4380-86E8-F25A0298ED38}" type="pres">
      <dgm:prSet presAssocID="{BC99E757-AC18-4950-AFE8-07F68F0668A1}" presName="hierChild5" presStyleCnt="0"/>
      <dgm:spPr/>
    </dgm:pt>
    <dgm:pt modelId="{1079E726-5AE0-4AC3-9CBC-6631A26615B1}" type="pres">
      <dgm:prSet presAssocID="{8FDA2A93-9FB4-4BA7-B3A8-938C8A33E810}" presName="hierChild5" presStyleCnt="0"/>
      <dgm:spPr/>
    </dgm:pt>
    <dgm:pt modelId="{8D3F5747-BE95-4E75-8113-3D4D2B691BF9}" type="pres">
      <dgm:prSet presAssocID="{B675630F-6C13-43F9-9958-4C0C850EA65E}" presName="hierChild3" presStyleCnt="0"/>
      <dgm:spPr/>
    </dgm:pt>
  </dgm:ptLst>
  <dgm:cxnLst>
    <dgm:cxn modelId="{A616F701-FE9F-43C1-878A-DDCD9A782B09}" type="presOf" srcId="{B675630F-6C13-43F9-9958-4C0C850EA65E}" destId="{2FF62D66-2539-41DD-8666-2F85CA5D3523}" srcOrd="1" destOrd="0" presId="urn:microsoft.com/office/officeart/2009/3/layout/HorizontalOrganizationChart"/>
    <dgm:cxn modelId="{9C47CC09-D52C-4345-A189-867079E30F8C}" type="presOf" srcId="{B4899391-80FB-487C-B3E2-0A43D5F74AAD}" destId="{8F0C19F8-5849-42F0-92FF-24553FFD103B}" srcOrd="0" destOrd="0" presId="urn:microsoft.com/office/officeart/2009/3/layout/HorizontalOrganizationChart"/>
    <dgm:cxn modelId="{7FC86711-9944-4817-9C6F-12B62D6A95EA}" srcId="{BC99E757-AC18-4950-AFE8-07F68F0668A1}" destId="{F553866C-3D4B-456C-9B66-FC27AB14DEBA}" srcOrd="0" destOrd="0" parTransId="{3410BB31-6022-4F95-8053-9EA35651192B}" sibTransId="{20FBDB4A-CC75-4923-BDC3-E6EEDA204F6D}"/>
    <dgm:cxn modelId="{AA91E02C-129B-4F79-9276-91CD020C3C3E}" srcId="{8FDA2A93-9FB4-4BA7-B3A8-938C8A33E810}" destId="{AFEC322F-41FF-4C17-AAAC-01E574F8026B}" srcOrd="0" destOrd="0" parTransId="{80238469-8A04-486B-AF9D-26C6B5999F68}" sibTransId="{6E0A7CC9-8EEC-490F-957B-544FF612E67E}"/>
    <dgm:cxn modelId="{A0F4273C-E8E3-4DBE-B59F-6D1099E98CD6}" srcId="{8FDA2A93-9FB4-4BA7-B3A8-938C8A33E810}" destId="{BC99E757-AC18-4950-AFE8-07F68F0668A1}" srcOrd="1" destOrd="0" parTransId="{B4899391-80FB-487C-B3E2-0A43D5F74AAD}" sibTransId="{7319F634-630B-4AE4-9016-E8C9F65AA678}"/>
    <dgm:cxn modelId="{4BD4643E-62D6-4FEC-8C33-21854A9E5CF0}" type="presOf" srcId="{F41E6728-ED4B-4AB1-AB9F-A0D265BA3090}" destId="{5EB3A0FF-FBDD-4274-8603-CBD250F41BD3}" srcOrd="0" destOrd="0" presId="urn:microsoft.com/office/officeart/2009/3/layout/HorizontalOrganizationChart"/>
    <dgm:cxn modelId="{27C3225B-BCB4-4A2F-97DA-B69E7E71E68E}" type="presOf" srcId="{6C74DC71-FD94-488A-98B6-83367C577ADF}" destId="{69B16365-D648-4925-8849-88E303A61E6B}" srcOrd="0" destOrd="0" presId="urn:microsoft.com/office/officeart/2009/3/layout/HorizontalOrganizationChart"/>
    <dgm:cxn modelId="{48B42F5E-C18C-41C6-BE3C-4FDFFECBD33C}" type="presOf" srcId="{0C5C6FC5-359F-4935-9106-4600DED6B03F}" destId="{83BB3256-7F3C-4734-A1D8-78694137DDD5}" srcOrd="1" destOrd="0" presId="urn:microsoft.com/office/officeart/2009/3/layout/HorizontalOrganizationChart"/>
    <dgm:cxn modelId="{BF7F4546-36D8-4AA0-BE93-50B62D938253}" type="presOf" srcId="{F553866C-3D4B-456C-9B66-FC27AB14DEBA}" destId="{0C58C100-C20E-400D-92FF-D950E9A22BA7}" srcOrd="1" destOrd="0" presId="urn:microsoft.com/office/officeart/2009/3/layout/HorizontalOrganizationChart"/>
    <dgm:cxn modelId="{C74C8C67-1888-47CA-BE67-60DAE726BC31}" srcId="{12E11156-B461-475D-9F99-E87EC57B6F3D}" destId="{0C5C6FC5-359F-4935-9106-4600DED6B03F}" srcOrd="1" destOrd="0" parTransId="{74594646-7D9C-438C-BBEA-B7AB756F8941}" sibTransId="{392883AB-7B6D-45EE-AF68-176CE03AC3D9}"/>
    <dgm:cxn modelId="{45F58D6B-486B-44DD-9455-FC81C5DF845A}" type="presOf" srcId="{BA2E8303-DB5E-45A5-B648-8DD097187951}" destId="{99AC413C-3F9E-4280-AC87-CF25A60DD572}" srcOrd="0" destOrd="0" presId="urn:microsoft.com/office/officeart/2009/3/layout/HorizontalOrganizationChart"/>
    <dgm:cxn modelId="{551A6C78-19D2-4547-ACCA-C4841C47D9B3}" type="presOf" srcId="{12E11156-B461-475D-9F99-E87EC57B6F3D}" destId="{A8348C65-9773-4486-A656-49E63708C2CC}" srcOrd="1" destOrd="0" presId="urn:microsoft.com/office/officeart/2009/3/layout/HorizontalOrganizationChart"/>
    <dgm:cxn modelId="{3ED5237A-E8BD-49E2-86CB-DE1FFCD0DB4C}" srcId="{B675630F-6C13-43F9-9958-4C0C850EA65E}" destId="{12E11156-B461-475D-9F99-E87EC57B6F3D}" srcOrd="0" destOrd="0" parTransId="{3B9B60A9-BA18-4FDE-8C92-49A5B1557D92}" sibTransId="{A2C247FA-658A-450A-89E8-59AA673B12D3}"/>
    <dgm:cxn modelId="{61D1347D-3652-4E35-942A-DF396CEA2DED}" type="presOf" srcId="{7FB266F7-D38A-4FF7-966D-8B1FDC9D550A}" destId="{A7ECD904-787F-4EBB-B606-BEFDAE9B5240}" srcOrd="0" destOrd="0" presId="urn:microsoft.com/office/officeart/2009/3/layout/HorizontalOrganizationChart"/>
    <dgm:cxn modelId="{F5730283-AC00-4B48-87F7-677DDECFC1DA}" type="presOf" srcId="{3B9B60A9-BA18-4FDE-8C92-49A5B1557D92}" destId="{9BFEFB10-2C6E-4D42-9F11-B84EDA7B5611}" srcOrd="0" destOrd="0" presId="urn:microsoft.com/office/officeart/2009/3/layout/HorizontalOrganizationChart"/>
    <dgm:cxn modelId="{ACBA7588-C45E-4DFB-BEA3-B738697E2B3D}" type="presOf" srcId="{80238469-8A04-486B-AF9D-26C6B5999F68}" destId="{C91FCC7A-C961-4B7A-8ED7-B16449207C2C}" srcOrd="0" destOrd="0" presId="urn:microsoft.com/office/officeart/2009/3/layout/HorizontalOrganizationChart"/>
    <dgm:cxn modelId="{3ED32F8F-971B-47A4-8771-EF32EEDDC10E}" type="presOf" srcId="{16EC936A-4E5E-4167-9481-0654DA4B86F3}" destId="{EEFBB8E4-D158-456A-8B40-FBFFCA89FB00}" srcOrd="1" destOrd="0" presId="urn:microsoft.com/office/officeart/2009/3/layout/HorizontalOrganizationChart"/>
    <dgm:cxn modelId="{D55E7D9A-7BFA-49E2-9D20-138A64CD4748}" type="presOf" srcId="{F553866C-3D4B-456C-9B66-FC27AB14DEBA}" destId="{08F36C9E-E6CA-40EB-85B8-EB63497886D0}" srcOrd="0" destOrd="0" presId="urn:microsoft.com/office/officeart/2009/3/layout/HorizontalOrganizationChart"/>
    <dgm:cxn modelId="{DA484F9F-4917-4996-A0DF-B6BABC0FA70D}" type="presOf" srcId="{AFEC322F-41FF-4C17-AAAC-01E574F8026B}" destId="{3AEFED54-350C-4662-B80B-5442930B0151}" srcOrd="1" destOrd="0" presId="urn:microsoft.com/office/officeart/2009/3/layout/HorizontalOrganizationChart"/>
    <dgm:cxn modelId="{7081AFA3-98AD-4607-BFB4-1BF4A72CFEAA}" type="presOf" srcId="{12E11156-B461-475D-9F99-E87EC57B6F3D}" destId="{F47933F8-DAA6-4677-9C73-FD1F3AD5CD7A}" srcOrd="0" destOrd="0" presId="urn:microsoft.com/office/officeart/2009/3/layout/HorizontalOrganizationChart"/>
    <dgm:cxn modelId="{B39FD3AA-7CE5-4F67-9643-8453F707592D}" type="presOf" srcId="{AFEC322F-41FF-4C17-AAAC-01E574F8026B}" destId="{359866BF-33B9-4981-8BE6-056474B9896C}" srcOrd="0" destOrd="0" presId="urn:microsoft.com/office/officeart/2009/3/layout/HorizontalOrganizationChart"/>
    <dgm:cxn modelId="{ACEA70B1-A265-4DA7-A61C-FA34EC9F8640}" srcId="{0C5C6FC5-359F-4935-9106-4600DED6B03F}" destId="{16EC936A-4E5E-4167-9481-0654DA4B86F3}" srcOrd="0" destOrd="0" parTransId="{F41E6728-ED4B-4AB1-AB9F-A0D265BA3090}" sibTransId="{EC68315A-CB73-4DD7-AE0E-08A25E750C13}"/>
    <dgm:cxn modelId="{E961BEB2-E7D2-4A5F-8A41-B97F9105A670}" type="presOf" srcId="{BFEADF31-CA10-4132-A6DE-CA6E3844BAB6}" destId="{DD7C62CA-D7CF-484B-B3D2-0E4C56C16141}" srcOrd="0" destOrd="0" presId="urn:microsoft.com/office/officeart/2009/3/layout/HorizontalOrganizationChart"/>
    <dgm:cxn modelId="{84C345B5-5CFD-4D87-91C7-D0E8B1A50895}" type="presOf" srcId="{8FDA2A93-9FB4-4BA7-B3A8-938C8A33E810}" destId="{6A5D90C7-0FC4-495B-B5BA-CE83B89CDDE2}" srcOrd="0" destOrd="0" presId="urn:microsoft.com/office/officeart/2009/3/layout/HorizontalOrganizationChart"/>
    <dgm:cxn modelId="{4FAE03BC-E35C-46AC-906E-759EA789EDE7}" type="presOf" srcId="{BC99E757-AC18-4950-AFE8-07F68F0668A1}" destId="{D5E52D71-6DE9-48B4-9AA0-59D1F85553C2}" srcOrd="0" destOrd="0" presId="urn:microsoft.com/office/officeart/2009/3/layout/HorizontalOrganizationChart"/>
    <dgm:cxn modelId="{93A5E9C4-AC9E-4D1F-80FB-50F76AE9772D}" type="presOf" srcId="{8FDA2A93-9FB4-4BA7-B3A8-938C8A33E810}" destId="{675CF336-79A9-4289-B6B9-E864DFEF3233}" srcOrd="1" destOrd="0" presId="urn:microsoft.com/office/officeart/2009/3/layout/HorizontalOrganizationChart"/>
    <dgm:cxn modelId="{5ED80FCC-DC0A-4645-8CEB-B80DC56DEA6B}" type="presOf" srcId="{6C74DC71-FD94-488A-98B6-83367C577ADF}" destId="{F9870850-C503-4A96-B15D-72BAC1643AC9}" srcOrd="1" destOrd="0" presId="urn:microsoft.com/office/officeart/2009/3/layout/HorizontalOrganizationChart"/>
    <dgm:cxn modelId="{3B231ACE-63BF-448B-B3BF-32F2A38678A4}" srcId="{12E11156-B461-475D-9F99-E87EC57B6F3D}" destId="{6C74DC71-FD94-488A-98B6-83367C577ADF}" srcOrd="0" destOrd="0" parTransId="{BA2E8303-DB5E-45A5-B648-8DD097187951}" sibTransId="{BB288AE0-58B6-4145-8B59-051C35CF2ADF}"/>
    <dgm:cxn modelId="{F675C1D1-4384-49A5-AF50-6BED26D6CACF}" type="presOf" srcId="{74594646-7D9C-438C-BBEA-B7AB756F8941}" destId="{EEE94DC2-2380-4D4C-8A67-E50748D79AD6}" srcOrd="0" destOrd="0" presId="urn:microsoft.com/office/officeart/2009/3/layout/HorizontalOrganizationChart"/>
    <dgm:cxn modelId="{F05BA8D2-8412-4FC8-AD9E-592A3C279607}" type="presOf" srcId="{B675630F-6C13-43F9-9958-4C0C850EA65E}" destId="{C20D4E0C-60BB-411D-8DD3-634DDF680D20}" srcOrd="0" destOrd="0" presId="urn:microsoft.com/office/officeart/2009/3/layout/HorizontalOrganizationChart"/>
    <dgm:cxn modelId="{842F6ADA-11D3-49E6-9AB8-6425FB31173A}" type="presOf" srcId="{BC99E757-AC18-4950-AFE8-07F68F0668A1}" destId="{E8A50FEF-2769-480A-B286-C9338EE560BD}" srcOrd="1" destOrd="0" presId="urn:microsoft.com/office/officeart/2009/3/layout/HorizontalOrganizationChart"/>
    <dgm:cxn modelId="{A3DF00E2-20C8-4DCB-8E82-7E249C9B49FD}" srcId="{B675630F-6C13-43F9-9958-4C0C850EA65E}" destId="{8FDA2A93-9FB4-4BA7-B3A8-938C8A33E810}" srcOrd="1" destOrd="0" parTransId="{BFEADF31-CA10-4132-A6DE-CA6E3844BAB6}" sibTransId="{19FC29B4-BBA6-46A3-9021-53EB342D5075}"/>
    <dgm:cxn modelId="{E15AA3ED-6AC9-44FA-9FE9-13A1CB2BD153}" srcId="{7FB266F7-D38A-4FF7-966D-8B1FDC9D550A}" destId="{B675630F-6C13-43F9-9958-4C0C850EA65E}" srcOrd="0" destOrd="0" parTransId="{57F2D84B-3478-4A80-A182-C86C7862D6F0}" sibTransId="{04C46808-71C4-4131-A5BD-3C89B7A76939}"/>
    <dgm:cxn modelId="{FE34ABEF-02C3-4C48-94B6-3AD8A482B50D}" type="presOf" srcId="{16EC936A-4E5E-4167-9481-0654DA4B86F3}" destId="{E4FFA1E6-453B-4703-B203-49869EC619B3}" srcOrd="0" destOrd="0" presId="urn:microsoft.com/office/officeart/2009/3/layout/HorizontalOrganizationChart"/>
    <dgm:cxn modelId="{5379DFF3-6F5D-4B05-BC5E-D2F0FB6BE86A}" type="presOf" srcId="{0C5C6FC5-359F-4935-9106-4600DED6B03F}" destId="{3510E740-2877-4407-B18E-E69479E99135}" srcOrd="0" destOrd="0" presId="urn:microsoft.com/office/officeart/2009/3/layout/HorizontalOrganizationChart"/>
    <dgm:cxn modelId="{766D5CF5-E478-43FB-A12D-AE72C7509A01}" type="presOf" srcId="{3410BB31-6022-4F95-8053-9EA35651192B}" destId="{3E42B8B7-4809-46AF-96A4-80CBE70A23AD}" srcOrd="0" destOrd="0" presId="urn:microsoft.com/office/officeart/2009/3/layout/HorizontalOrganizationChart"/>
    <dgm:cxn modelId="{EC1A6FE0-18E0-4865-A83E-5018AD347C28}" type="presParOf" srcId="{A7ECD904-787F-4EBB-B606-BEFDAE9B5240}" destId="{3ADFD879-9DAA-4AB7-B0B4-48231829E946}" srcOrd="0" destOrd="0" presId="urn:microsoft.com/office/officeart/2009/3/layout/HorizontalOrganizationChart"/>
    <dgm:cxn modelId="{31E0EBCA-3259-4DC0-A24D-1DFD3EB931EA}" type="presParOf" srcId="{3ADFD879-9DAA-4AB7-B0B4-48231829E946}" destId="{78C68C5A-EC21-4D3C-B1C3-5B50359F3D8F}" srcOrd="0" destOrd="0" presId="urn:microsoft.com/office/officeart/2009/3/layout/HorizontalOrganizationChart"/>
    <dgm:cxn modelId="{930D4983-2669-42F9-8D26-B77D466E44B0}" type="presParOf" srcId="{78C68C5A-EC21-4D3C-B1C3-5B50359F3D8F}" destId="{C20D4E0C-60BB-411D-8DD3-634DDF680D20}" srcOrd="0" destOrd="0" presId="urn:microsoft.com/office/officeart/2009/3/layout/HorizontalOrganizationChart"/>
    <dgm:cxn modelId="{CC284C89-0F88-4069-94EF-9783EF4A8926}" type="presParOf" srcId="{78C68C5A-EC21-4D3C-B1C3-5B50359F3D8F}" destId="{2FF62D66-2539-41DD-8666-2F85CA5D3523}" srcOrd="1" destOrd="0" presId="urn:microsoft.com/office/officeart/2009/3/layout/HorizontalOrganizationChart"/>
    <dgm:cxn modelId="{BC4E1F87-9C50-4108-B487-1A63030FBAA6}" type="presParOf" srcId="{3ADFD879-9DAA-4AB7-B0B4-48231829E946}" destId="{98A07E99-8DF8-423D-84DC-70D2605BCBF5}" srcOrd="1" destOrd="0" presId="urn:microsoft.com/office/officeart/2009/3/layout/HorizontalOrganizationChart"/>
    <dgm:cxn modelId="{F25D77FB-989F-4D38-A127-90F1B1B46653}" type="presParOf" srcId="{98A07E99-8DF8-423D-84DC-70D2605BCBF5}" destId="{9BFEFB10-2C6E-4D42-9F11-B84EDA7B5611}" srcOrd="0" destOrd="0" presId="urn:microsoft.com/office/officeart/2009/3/layout/HorizontalOrganizationChart"/>
    <dgm:cxn modelId="{3FB8B018-132D-4F0F-BEEA-1E74B64F203D}" type="presParOf" srcId="{98A07E99-8DF8-423D-84DC-70D2605BCBF5}" destId="{113FC838-CA62-4822-AD0A-40CFB353F282}" srcOrd="1" destOrd="0" presId="urn:microsoft.com/office/officeart/2009/3/layout/HorizontalOrganizationChart"/>
    <dgm:cxn modelId="{94A7B989-0E3B-42C6-95B3-3597C10E736B}" type="presParOf" srcId="{113FC838-CA62-4822-AD0A-40CFB353F282}" destId="{9D8D31CD-C9D2-4727-984B-7CEE02CE648D}" srcOrd="0" destOrd="0" presId="urn:microsoft.com/office/officeart/2009/3/layout/HorizontalOrganizationChart"/>
    <dgm:cxn modelId="{42AF736D-F040-4B3C-9D52-B8B5D31F292A}" type="presParOf" srcId="{9D8D31CD-C9D2-4727-984B-7CEE02CE648D}" destId="{F47933F8-DAA6-4677-9C73-FD1F3AD5CD7A}" srcOrd="0" destOrd="0" presId="urn:microsoft.com/office/officeart/2009/3/layout/HorizontalOrganizationChart"/>
    <dgm:cxn modelId="{4370A411-6F02-483F-A7D0-C14215168B46}" type="presParOf" srcId="{9D8D31CD-C9D2-4727-984B-7CEE02CE648D}" destId="{A8348C65-9773-4486-A656-49E63708C2CC}" srcOrd="1" destOrd="0" presId="urn:microsoft.com/office/officeart/2009/3/layout/HorizontalOrganizationChart"/>
    <dgm:cxn modelId="{80CF3B78-C48C-495E-A726-B4EE56C1BEA7}" type="presParOf" srcId="{113FC838-CA62-4822-AD0A-40CFB353F282}" destId="{92AF5CC3-ADBA-44C3-B100-195A812EB8E7}" srcOrd="1" destOrd="0" presId="urn:microsoft.com/office/officeart/2009/3/layout/HorizontalOrganizationChart"/>
    <dgm:cxn modelId="{EBAB8171-6565-42B4-BADA-B266CB2BF6A1}" type="presParOf" srcId="{92AF5CC3-ADBA-44C3-B100-195A812EB8E7}" destId="{99AC413C-3F9E-4280-AC87-CF25A60DD572}" srcOrd="0" destOrd="0" presId="urn:microsoft.com/office/officeart/2009/3/layout/HorizontalOrganizationChart"/>
    <dgm:cxn modelId="{E85CCEE6-50D0-4705-9BC8-AF67A9CEA028}" type="presParOf" srcId="{92AF5CC3-ADBA-44C3-B100-195A812EB8E7}" destId="{CC1D3E1A-7C55-4897-A339-3D2CB0719D59}" srcOrd="1" destOrd="0" presId="urn:microsoft.com/office/officeart/2009/3/layout/HorizontalOrganizationChart"/>
    <dgm:cxn modelId="{08838EDD-DBB1-44E6-9F03-77BA1C1EE7D6}" type="presParOf" srcId="{CC1D3E1A-7C55-4897-A339-3D2CB0719D59}" destId="{567C18CA-D3B6-481F-9E23-16799B2F4CCB}" srcOrd="0" destOrd="0" presId="urn:microsoft.com/office/officeart/2009/3/layout/HorizontalOrganizationChart"/>
    <dgm:cxn modelId="{22262254-6549-447D-B114-32B24D060C44}" type="presParOf" srcId="{567C18CA-D3B6-481F-9E23-16799B2F4CCB}" destId="{69B16365-D648-4925-8849-88E303A61E6B}" srcOrd="0" destOrd="0" presId="urn:microsoft.com/office/officeart/2009/3/layout/HorizontalOrganizationChart"/>
    <dgm:cxn modelId="{034A825C-073A-43B0-948A-1DAE1AE012BB}" type="presParOf" srcId="{567C18CA-D3B6-481F-9E23-16799B2F4CCB}" destId="{F9870850-C503-4A96-B15D-72BAC1643AC9}" srcOrd="1" destOrd="0" presId="urn:microsoft.com/office/officeart/2009/3/layout/HorizontalOrganizationChart"/>
    <dgm:cxn modelId="{865BEDAB-279C-48D2-A122-1A8C1457FC07}" type="presParOf" srcId="{CC1D3E1A-7C55-4897-A339-3D2CB0719D59}" destId="{5BC1E573-F692-464B-BA0C-9075FEABC72F}" srcOrd="1" destOrd="0" presId="urn:microsoft.com/office/officeart/2009/3/layout/HorizontalOrganizationChart"/>
    <dgm:cxn modelId="{BEE5D5D6-507F-4D68-BE32-68FA42AA1051}" type="presParOf" srcId="{CC1D3E1A-7C55-4897-A339-3D2CB0719D59}" destId="{FF9AA68F-F5E1-47F9-B474-848D32606886}" srcOrd="2" destOrd="0" presId="urn:microsoft.com/office/officeart/2009/3/layout/HorizontalOrganizationChart"/>
    <dgm:cxn modelId="{FFBAF1FC-F5AF-406B-9185-55AC75133FAF}" type="presParOf" srcId="{92AF5CC3-ADBA-44C3-B100-195A812EB8E7}" destId="{EEE94DC2-2380-4D4C-8A67-E50748D79AD6}" srcOrd="2" destOrd="0" presId="urn:microsoft.com/office/officeart/2009/3/layout/HorizontalOrganizationChart"/>
    <dgm:cxn modelId="{6E74F6FF-7F4A-4653-A962-DD6618724226}" type="presParOf" srcId="{92AF5CC3-ADBA-44C3-B100-195A812EB8E7}" destId="{2290DB64-8129-4CCF-820D-D4AB65F8147C}" srcOrd="3" destOrd="0" presId="urn:microsoft.com/office/officeart/2009/3/layout/HorizontalOrganizationChart"/>
    <dgm:cxn modelId="{86404A13-7A5F-4982-8AB5-BF38907218CF}" type="presParOf" srcId="{2290DB64-8129-4CCF-820D-D4AB65F8147C}" destId="{72402972-EFE5-4421-9AFE-9C76B50A8DE3}" srcOrd="0" destOrd="0" presId="urn:microsoft.com/office/officeart/2009/3/layout/HorizontalOrganizationChart"/>
    <dgm:cxn modelId="{84D44B6A-FCFB-43C5-A0C8-E3460A57FF31}" type="presParOf" srcId="{72402972-EFE5-4421-9AFE-9C76B50A8DE3}" destId="{3510E740-2877-4407-B18E-E69479E99135}" srcOrd="0" destOrd="0" presId="urn:microsoft.com/office/officeart/2009/3/layout/HorizontalOrganizationChart"/>
    <dgm:cxn modelId="{8A3E29BD-3C79-42BA-96E6-BF48C4CDEB3F}" type="presParOf" srcId="{72402972-EFE5-4421-9AFE-9C76B50A8DE3}" destId="{83BB3256-7F3C-4734-A1D8-78694137DDD5}" srcOrd="1" destOrd="0" presId="urn:microsoft.com/office/officeart/2009/3/layout/HorizontalOrganizationChart"/>
    <dgm:cxn modelId="{91D2D238-3F63-4CD5-8FBE-59E0631C0BC2}" type="presParOf" srcId="{2290DB64-8129-4CCF-820D-D4AB65F8147C}" destId="{B765D3F6-6E88-4EE3-8134-D83B2576E09C}" srcOrd="1" destOrd="0" presId="urn:microsoft.com/office/officeart/2009/3/layout/HorizontalOrganizationChart"/>
    <dgm:cxn modelId="{1D0D0439-B9F3-4C5A-87A0-459BB968A8F8}" type="presParOf" srcId="{B765D3F6-6E88-4EE3-8134-D83B2576E09C}" destId="{5EB3A0FF-FBDD-4274-8603-CBD250F41BD3}" srcOrd="0" destOrd="0" presId="urn:microsoft.com/office/officeart/2009/3/layout/HorizontalOrganizationChart"/>
    <dgm:cxn modelId="{E759F683-8A8A-4543-A538-5486F30AF731}" type="presParOf" srcId="{B765D3F6-6E88-4EE3-8134-D83B2576E09C}" destId="{CB6B5F95-C2FE-470B-88D0-AF95F7B37004}" srcOrd="1" destOrd="0" presId="urn:microsoft.com/office/officeart/2009/3/layout/HorizontalOrganizationChart"/>
    <dgm:cxn modelId="{1ECB51C4-4BC0-44FD-A07B-C1E870F1B5C7}" type="presParOf" srcId="{CB6B5F95-C2FE-470B-88D0-AF95F7B37004}" destId="{0AC16ED6-EFBB-41AB-925C-E99ACB8CA1C9}" srcOrd="0" destOrd="0" presId="urn:microsoft.com/office/officeart/2009/3/layout/HorizontalOrganizationChart"/>
    <dgm:cxn modelId="{FA17DF14-7D0B-42CE-BB25-D115F113E25B}" type="presParOf" srcId="{0AC16ED6-EFBB-41AB-925C-E99ACB8CA1C9}" destId="{E4FFA1E6-453B-4703-B203-49869EC619B3}" srcOrd="0" destOrd="0" presId="urn:microsoft.com/office/officeart/2009/3/layout/HorizontalOrganizationChart"/>
    <dgm:cxn modelId="{D16FCD52-663B-4BF8-BD48-24B2D660B9BD}" type="presParOf" srcId="{0AC16ED6-EFBB-41AB-925C-E99ACB8CA1C9}" destId="{EEFBB8E4-D158-456A-8B40-FBFFCA89FB00}" srcOrd="1" destOrd="0" presId="urn:microsoft.com/office/officeart/2009/3/layout/HorizontalOrganizationChart"/>
    <dgm:cxn modelId="{6DC4199E-632B-455A-81D3-E2F52303C851}" type="presParOf" srcId="{CB6B5F95-C2FE-470B-88D0-AF95F7B37004}" destId="{C22B7F7A-8E94-4E75-8DB5-398511D63DC6}" srcOrd="1" destOrd="0" presId="urn:microsoft.com/office/officeart/2009/3/layout/HorizontalOrganizationChart"/>
    <dgm:cxn modelId="{7AF734FB-DC90-423E-A78D-6A542C9BE92D}" type="presParOf" srcId="{CB6B5F95-C2FE-470B-88D0-AF95F7B37004}" destId="{65A30C50-B88E-4E6C-B8DE-3DCFD3DD5A03}" srcOrd="2" destOrd="0" presId="urn:microsoft.com/office/officeart/2009/3/layout/HorizontalOrganizationChart"/>
    <dgm:cxn modelId="{6A814D90-CB50-47A3-8BF1-8C924DA08F3F}" type="presParOf" srcId="{2290DB64-8129-4CCF-820D-D4AB65F8147C}" destId="{85DF92A1-B5FA-45E3-BC43-6B2B5391D007}" srcOrd="2" destOrd="0" presId="urn:microsoft.com/office/officeart/2009/3/layout/HorizontalOrganizationChart"/>
    <dgm:cxn modelId="{89FE3BE8-15EF-4F24-A2C6-2025D9C0FAD2}" type="presParOf" srcId="{113FC838-CA62-4822-AD0A-40CFB353F282}" destId="{1B6CC2DC-9339-41CF-AD1A-DED1DA3C1277}" srcOrd="2" destOrd="0" presId="urn:microsoft.com/office/officeart/2009/3/layout/HorizontalOrganizationChart"/>
    <dgm:cxn modelId="{FC12204A-B3EB-40BE-872A-2DF6E526F038}" type="presParOf" srcId="{98A07E99-8DF8-423D-84DC-70D2605BCBF5}" destId="{DD7C62CA-D7CF-484B-B3D2-0E4C56C16141}" srcOrd="2" destOrd="0" presId="urn:microsoft.com/office/officeart/2009/3/layout/HorizontalOrganizationChart"/>
    <dgm:cxn modelId="{F74AD4C8-2DDF-496E-9501-F5A193C886ED}" type="presParOf" srcId="{98A07E99-8DF8-423D-84DC-70D2605BCBF5}" destId="{C3F996F5-DBD2-4D2D-A4E6-D5D3500BABE1}" srcOrd="3" destOrd="0" presId="urn:microsoft.com/office/officeart/2009/3/layout/HorizontalOrganizationChart"/>
    <dgm:cxn modelId="{9FFA2EB0-E2AD-4BFA-A175-1765530F5841}" type="presParOf" srcId="{C3F996F5-DBD2-4D2D-A4E6-D5D3500BABE1}" destId="{58D27BB0-1984-4024-AD5A-CCB55B7E9494}" srcOrd="0" destOrd="0" presId="urn:microsoft.com/office/officeart/2009/3/layout/HorizontalOrganizationChart"/>
    <dgm:cxn modelId="{4936042D-6851-4E18-9414-44F607E2960B}" type="presParOf" srcId="{58D27BB0-1984-4024-AD5A-CCB55B7E9494}" destId="{6A5D90C7-0FC4-495B-B5BA-CE83B89CDDE2}" srcOrd="0" destOrd="0" presId="urn:microsoft.com/office/officeart/2009/3/layout/HorizontalOrganizationChart"/>
    <dgm:cxn modelId="{8FCD83B4-D9FA-4F22-8661-16E309EC8F44}" type="presParOf" srcId="{58D27BB0-1984-4024-AD5A-CCB55B7E9494}" destId="{675CF336-79A9-4289-B6B9-E864DFEF3233}" srcOrd="1" destOrd="0" presId="urn:microsoft.com/office/officeart/2009/3/layout/HorizontalOrganizationChart"/>
    <dgm:cxn modelId="{E57B8AD2-7314-4E53-802A-4A3C7B753FD1}" type="presParOf" srcId="{C3F996F5-DBD2-4D2D-A4E6-D5D3500BABE1}" destId="{A106D90D-7EB6-40F3-9B34-613771BFA8E5}" srcOrd="1" destOrd="0" presId="urn:microsoft.com/office/officeart/2009/3/layout/HorizontalOrganizationChart"/>
    <dgm:cxn modelId="{DAC30130-7C64-465C-BEBC-2F598B2FDB42}" type="presParOf" srcId="{A106D90D-7EB6-40F3-9B34-613771BFA8E5}" destId="{C91FCC7A-C961-4B7A-8ED7-B16449207C2C}" srcOrd="0" destOrd="0" presId="urn:microsoft.com/office/officeart/2009/3/layout/HorizontalOrganizationChart"/>
    <dgm:cxn modelId="{F533516B-5250-4F0C-A72F-5FC6B482ED79}" type="presParOf" srcId="{A106D90D-7EB6-40F3-9B34-613771BFA8E5}" destId="{130DCB01-D24D-47D8-8F7A-A3188A4B29BD}" srcOrd="1" destOrd="0" presId="urn:microsoft.com/office/officeart/2009/3/layout/HorizontalOrganizationChart"/>
    <dgm:cxn modelId="{CA216A71-D3B5-4BD7-8D89-F321C881F3D7}" type="presParOf" srcId="{130DCB01-D24D-47D8-8F7A-A3188A4B29BD}" destId="{52C76718-70C3-4039-A196-E3A824D59054}" srcOrd="0" destOrd="0" presId="urn:microsoft.com/office/officeart/2009/3/layout/HorizontalOrganizationChart"/>
    <dgm:cxn modelId="{F9E6D53B-C3F0-49DA-83C4-C7E2C89321C8}" type="presParOf" srcId="{52C76718-70C3-4039-A196-E3A824D59054}" destId="{359866BF-33B9-4981-8BE6-056474B9896C}" srcOrd="0" destOrd="0" presId="urn:microsoft.com/office/officeart/2009/3/layout/HorizontalOrganizationChart"/>
    <dgm:cxn modelId="{DE292D14-7B54-43B2-9AAA-8742FBFABC72}" type="presParOf" srcId="{52C76718-70C3-4039-A196-E3A824D59054}" destId="{3AEFED54-350C-4662-B80B-5442930B0151}" srcOrd="1" destOrd="0" presId="urn:microsoft.com/office/officeart/2009/3/layout/HorizontalOrganizationChart"/>
    <dgm:cxn modelId="{941132B4-3137-46D9-B36E-26070F115E8D}" type="presParOf" srcId="{130DCB01-D24D-47D8-8F7A-A3188A4B29BD}" destId="{ED2089C2-E243-4BD9-BD5C-658EF99F0E7C}" srcOrd="1" destOrd="0" presId="urn:microsoft.com/office/officeart/2009/3/layout/HorizontalOrganizationChart"/>
    <dgm:cxn modelId="{2059D506-F1D5-4ED7-96D6-2D6388980F20}" type="presParOf" srcId="{130DCB01-D24D-47D8-8F7A-A3188A4B29BD}" destId="{4AF25522-8030-4275-BB93-54E3517D8334}" srcOrd="2" destOrd="0" presId="urn:microsoft.com/office/officeart/2009/3/layout/HorizontalOrganizationChart"/>
    <dgm:cxn modelId="{4929526F-ED7C-4044-8478-94A984D11ED1}" type="presParOf" srcId="{A106D90D-7EB6-40F3-9B34-613771BFA8E5}" destId="{8F0C19F8-5849-42F0-92FF-24553FFD103B}" srcOrd="2" destOrd="0" presId="urn:microsoft.com/office/officeart/2009/3/layout/HorizontalOrganizationChart"/>
    <dgm:cxn modelId="{FD2EEB76-67A7-4A49-AF75-2682075DB71D}" type="presParOf" srcId="{A106D90D-7EB6-40F3-9B34-613771BFA8E5}" destId="{7FA80ADA-B47A-4AF0-AE73-9B68D8676760}" srcOrd="3" destOrd="0" presId="urn:microsoft.com/office/officeart/2009/3/layout/HorizontalOrganizationChart"/>
    <dgm:cxn modelId="{FBA4823E-C017-49BB-A29E-22C1B278E681}" type="presParOf" srcId="{7FA80ADA-B47A-4AF0-AE73-9B68D8676760}" destId="{7983CCF7-C2EB-4684-9893-C538F71D4FC5}" srcOrd="0" destOrd="0" presId="urn:microsoft.com/office/officeart/2009/3/layout/HorizontalOrganizationChart"/>
    <dgm:cxn modelId="{8FAA6C36-1D43-4A15-9F39-83EF8BF1DDB7}" type="presParOf" srcId="{7983CCF7-C2EB-4684-9893-C538F71D4FC5}" destId="{D5E52D71-6DE9-48B4-9AA0-59D1F85553C2}" srcOrd="0" destOrd="0" presId="urn:microsoft.com/office/officeart/2009/3/layout/HorizontalOrganizationChart"/>
    <dgm:cxn modelId="{E19DC9BB-2EDD-405C-ADA1-08D83C71C034}" type="presParOf" srcId="{7983CCF7-C2EB-4684-9893-C538F71D4FC5}" destId="{E8A50FEF-2769-480A-B286-C9338EE560BD}" srcOrd="1" destOrd="0" presId="urn:microsoft.com/office/officeart/2009/3/layout/HorizontalOrganizationChart"/>
    <dgm:cxn modelId="{51B9E2A9-1FF5-4D95-8F7A-34101995AFA3}" type="presParOf" srcId="{7FA80ADA-B47A-4AF0-AE73-9B68D8676760}" destId="{584E7B0A-BAED-41BF-9853-CA422ADE2000}" srcOrd="1" destOrd="0" presId="urn:microsoft.com/office/officeart/2009/3/layout/HorizontalOrganizationChart"/>
    <dgm:cxn modelId="{F0342A49-641E-4B33-A7EB-615BD32088E2}" type="presParOf" srcId="{584E7B0A-BAED-41BF-9853-CA422ADE2000}" destId="{3E42B8B7-4809-46AF-96A4-80CBE70A23AD}" srcOrd="0" destOrd="0" presId="urn:microsoft.com/office/officeart/2009/3/layout/HorizontalOrganizationChart"/>
    <dgm:cxn modelId="{22651547-6F95-4AB2-B87A-3D906878A454}" type="presParOf" srcId="{584E7B0A-BAED-41BF-9853-CA422ADE2000}" destId="{AF296492-5E6F-4F17-A296-19FEC50694DF}" srcOrd="1" destOrd="0" presId="urn:microsoft.com/office/officeart/2009/3/layout/HorizontalOrganizationChart"/>
    <dgm:cxn modelId="{7D37E6BF-3BEB-4FD5-864D-BE31E094D40F}" type="presParOf" srcId="{AF296492-5E6F-4F17-A296-19FEC50694DF}" destId="{666E568E-2F3B-4D25-B757-C3F0D3576A4E}" srcOrd="0" destOrd="0" presId="urn:microsoft.com/office/officeart/2009/3/layout/HorizontalOrganizationChart"/>
    <dgm:cxn modelId="{968B90F3-7C64-4806-84DF-6EAA1B5F8E59}" type="presParOf" srcId="{666E568E-2F3B-4D25-B757-C3F0D3576A4E}" destId="{08F36C9E-E6CA-40EB-85B8-EB63497886D0}" srcOrd="0" destOrd="0" presId="urn:microsoft.com/office/officeart/2009/3/layout/HorizontalOrganizationChart"/>
    <dgm:cxn modelId="{B1FD26D2-F01E-4D90-A4E7-EA7681B31C30}" type="presParOf" srcId="{666E568E-2F3B-4D25-B757-C3F0D3576A4E}" destId="{0C58C100-C20E-400D-92FF-D950E9A22BA7}" srcOrd="1" destOrd="0" presId="urn:microsoft.com/office/officeart/2009/3/layout/HorizontalOrganizationChart"/>
    <dgm:cxn modelId="{31F89AA0-37E7-4DEE-9EEB-42C941B45BE2}" type="presParOf" srcId="{AF296492-5E6F-4F17-A296-19FEC50694DF}" destId="{CA180392-9004-4097-9D84-FFA2266B0AD4}" srcOrd="1" destOrd="0" presId="urn:microsoft.com/office/officeart/2009/3/layout/HorizontalOrganizationChart"/>
    <dgm:cxn modelId="{B4A9174B-121C-40F6-9652-49EDB2084CEB}" type="presParOf" srcId="{AF296492-5E6F-4F17-A296-19FEC50694DF}" destId="{2F8DC44D-3B69-43BC-81E7-39929EB5FA28}" srcOrd="2" destOrd="0" presId="urn:microsoft.com/office/officeart/2009/3/layout/HorizontalOrganizationChart"/>
    <dgm:cxn modelId="{C12CE80F-CEC2-45A0-AE1A-03261DB3ABC1}" type="presParOf" srcId="{7FA80ADA-B47A-4AF0-AE73-9B68D8676760}" destId="{01FBC44B-2C78-4380-86E8-F25A0298ED38}" srcOrd="2" destOrd="0" presId="urn:microsoft.com/office/officeart/2009/3/layout/HorizontalOrganizationChart"/>
    <dgm:cxn modelId="{94CC478F-C5C6-49C5-BBF8-8140DA7DF201}" type="presParOf" srcId="{C3F996F5-DBD2-4D2D-A4E6-D5D3500BABE1}" destId="{1079E726-5AE0-4AC3-9CBC-6631A26615B1}" srcOrd="2" destOrd="0" presId="urn:microsoft.com/office/officeart/2009/3/layout/HorizontalOrganizationChart"/>
    <dgm:cxn modelId="{D7E26445-51BA-4B93-B846-1E1BC0F55D6F}" type="presParOf" srcId="{3ADFD879-9DAA-4AB7-B0B4-48231829E946}" destId="{8D3F5747-BE95-4E75-8113-3D4D2B691BF9}" srcOrd="2" destOrd="0" presId="urn:microsoft.com/office/officeart/2009/3/layout/HorizontalOrganizationChart"/>
  </dgm:cxnLst>
  <dgm:bg/>
  <dgm:whole>
    <a:ln w="7620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5A4DF-1416-48BA-8847-659766D9022A}">
      <dsp:nvSpPr>
        <dsp:cNvPr id="0" name=""/>
        <dsp:cNvSpPr/>
      </dsp:nvSpPr>
      <dsp:spPr>
        <a:xfrm>
          <a:off x="3774149" y="3168584"/>
          <a:ext cx="338400" cy="72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200" y="0"/>
              </a:lnTo>
              <a:lnTo>
                <a:pt x="169200" y="727560"/>
              </a:lnTo>
              <a:lnTo>
                <a:pt x="338400" y="72756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24728-77E2-44BE-B7B2-C2AAD82CB208}">
      <dsp:nvSpPr>
        <dsp:cNvPr id="0" name=""/>
        <dsp:cNvSpPr/>
      </dsp:nvSpPr>
      <dsp:spPr>
        <a:xfrm>
          <a:off x="5804551" y="3168584"/>
          <a:ext cx="338400" cy="363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200" y="0"/>
              </a:lnTo>
              <a:lnTo>
                <a:pt x="169200" y="363780"/>
              </a:lnTo>
              <a:lnTo>
                <a:pt x="338400" y="363780"/>
              </a:lnTo>
            </a:path>
          </a:pathLst>
        </a:custGeom>
        <a:noFill/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2B8B7-4809-46AF-96A4-80CBE70A23AD}">
      <dsp:nvSpPr>
        <dsp:cNvPr id="0" name=""/>
        <dsp:cNvSpPr/>
      </dsp:nvSpPr>
      <dsp:spPr>
        <a:xfrm>
          <a:off x="5804551" y="2804804"/>
          <a:ext cx="338400" cy="363780"/>
        </a:xfrm>
        <a:custGeom>
          <a:avLst/>
          <a:gdLst/>
          <a:ahLst/>
          <a:cxnLst/>
          <a:rect l="0" t="0" r="0" b="0"/>
          <a:pathLst>
            <a:path>
              <a:moveTo>
                <a:pt x="0" y="363780"/>
              </a:moveTo>
              <a:lnTo>
                <a:pt x="169200" y="363780"/>
              </a:lnTo>
              <a:lnTo>
                <a:pt x="169200" y="0"/>
              </a:lnTo>
              <a:lnTo>
                <a:pt x="338400" y="0"/>
              </a:lnTo>
            </a:path>
          </a:pathLst>
        </a:custGeom>
        <a:noFill/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C19F8-5849-42F0-92FF-24553FFD103B}">
      <dsp:nvSpPr>
        <dsp:cNvPr id="0" name=""/>
        <dsp:cNvSpPr/>
      </dsp:nvSpPr>
      <dsp:spPr>
        <a:xfrm>
          <a:off x="3774149" y="3122864"/>
          <a:ext cx="3384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40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FCC7A-C961-4B7A-8ED7-B16449207C2C}">
      <dsp:nvSpPr>
        <dsp:cNvPr id="0" name=""/>
        <dsp:cNvSpPr/>
      </dsp:nvSpPr>
      <dsp:spPr>
        <a:xfrm>
          <a:off x="3774149" y="2441024"/>
          <a:ext cx="338400" cy="727560"/>
        </a:xfrm>
        <a:custGeom>
          <a:avLst/>
          <a:gdLst/>
          <a:ahLst/>
          <a:cxnLst/>
          <a:rect l="0" t="0" r="0" b="0"/>
          <a:pathLst>
            <a:path>
              <a:moveTo>
                <a:pt x="0" y="727560"/>
              </a:moveTo>
              <a:lnTo>
                <a:pt x="169200" y="727560"/>
              </a:lnTo>
              <a:lnTo>
                <a:pt x="169200" y="0"/>
              </a:lnTo>
              <a:lnTo>
                <a:pt x="338400" y="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C62CA-D7CF-484B-B3D2-0E4C56C16141}">
      <dsp:nvSpPr>
        <dsp:cNvPr id="0" name=""/>
        <dsp:cNvSpPr/>
      </dsp:nvSpPr>
      <dsp:spPr>
        <a:xfrm>
          <a:off x="1743748" y="2077243"/>
          <a:ext cx="338400" cy="1091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200" y="0"/>
              </a:lnTo>
              <a:lnTo>
                <a:pt x="169200" y="1091340"/>
              </a:lnTo>
              <a:lnTo>
                <a:pt x="338400" y="109134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F1A96-C5CE-4D44-A701-0C3A378E7461}">
      <dsp:nvSpPr>
        <dsp:cNvPr id="0" name=""/>
        <dsp:cNvSpPr/>
      </dsp:nvSpPr>
      <dsp:spPr>
        <a:xfrm>
          <a:off x="3774149" y="985903"/>
          <a:ext cx="338400" cy="72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200" y="0"/>
              </a:lnTo>
              <a:lnTo>
                <a:pt x="169200" y="727560"/>
              </a:lnTo>
              <a:lnTo>
                <a:pt x="338400" y="72756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64C69-989B-40EA-ABEF-A95590E12CAA}">
      <dsp:nvSpPr>
        <dsp:cNvPr id="0" name=""/>
        <dsp:cNvSpPr/>
      </dsp:nvSpPr>
      <dsp:spPr>
        <a:xfrm>
          <a:off x="5804551" y="985903"/>
          <a:ext cx="338400" cy="363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200" y="0"/>
              </a:lnTo>
              <a:lnTo>
                <a:pt x="169200" y="363780"/>
              </a:lnTo>
              <a:lnTo>
                <a:pt x="338400" y="363780"/>
              </a:lnTo>
            </a:path>
          </a:pathLst>
        </a:custGeom>
        <a:noFill/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3A0FF-FBDD-4274-8603-CBD250F41BD3}">
      <dsp:nvSpPr>
        <dsp:cNvPr id="0" name=""/>
        <dsp:cNvSpPr/>
      </dsp:nvSpPr>
      <dsp:spPr>
        <a:xfrm>
          <a:off x="5804551" y="622122"/>
          <a:ext cx="338400" cy="363780"/>
        </a:xfrm>
        <a:custGeom>
          <a:avLst/>
          <a:gdLst/>
          <a:ahLst/>
          <a:cxnLst/>
          <a:rect l="0" t="0" r="0" b="0"/>
          <a:pathLst>
            <a:path>
              <a:moveTo>
                <a:pt x="0" y="363780"/>
              </a:moveTo>
              <a:lnTo>
                <a:pt x="169200" y="363780"/>
              </a:lnTo>
              <a:lnTo>
                <a:pt x="169200" y="0"/>
              </a:lnTo>
              <a:lnTo>
                <a:pt x="338400" y="0"/>
              </a:lnTo>
            </a:path>
          </a:pathLst>
        </a:custGeom>
        <a:noFill/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94DC2-2380-4D4C-8A67-E50748D79AD6}">
      <dsp:nvSpPr>
        <dsp:cNvPr id="0" name=""/>
        <dsp:cNvSpPr/>
      </dsp:nvSpPr>
      <dsp:spPr>
        <a:xfrm>
          <a:off x="3774149" y="940183"/>
          <a:ext cx="3384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40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C413C-3F9E-4280-AC87-CF25A60DD572}">
      <dsp:nvSpPr>
        <dsp:cNvPr id="0" name=""/>
        <dsp:cNvSpPr/>
      </dsp:nvSpPr>
      <dsp:spPr>
        <a:xfrm>
          <a:off x="3774149" y="258342"/>
          <a:ext cx="338400" cy="727560"/>
        </a:xfrm>
        <a:custGeom>
          <a:avLst/>
          <a:gdLst/>
          <a:ahLst/>
          <a:cxnLst/>
          <a:rect l="0" t="0" r="0" b="0"/>
          <a:pathLst>
            <a:path>
              <a:moveTo>
                <a:pt x="0" y="727560"/>
              </a:moveTo>
              <a:lnTo>
                <a:pt x="169200" y="727560"/>
              </a:lnTo>
              <a:lnTo>
                <a:pt x="169200" y="0"/>
              </a:lnTo>
              <a:lnTo>
                <a:pt x="338400" y="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EFB10-2C6E-4D42-9F11-B84EDA7B5611}">
      <dsp:nvSpPr>
        <dsp:cNvPr id="0" name=""/>
        <dsp:cNvSpPr/>
      </dsp:nvSpPr>
      <dsp:spPr>
        <a:xfrm>
          <a:off x="1743748" y="985903"/>
          <a:ext cx="338400" cy="1091340"/>
        </a:xfrm>
        <a:custGeom>
          <a:avLst/>
          <a:gdLst/>
          <a:ahLst/>
          <a:cxnLst/>
          <a:rect l="0" t="0" r="0" b="0"/>
          <a:pathLst>
            <a:path>
              <a:moveTo>
                <a:pt x="0" y="1091340"/>
              </a:moveTo>
              <a:lnTo>
                <a:pt x="169200" y="1091340"/>
              </a:lnTo>
              <a:lnTo>
                <a:pt x="169200" y="0"/>
              </a:lnTo>
              <a:lnTo>
                <a:pt x="338400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D4E0C-60BB-411D-8DD3-634DDF680D20}">
      <dsp:nvSpPr>
        <dsp:cNvPr id="0" name=""/>
        <dsp:cNvSpPr/>
      </dsp:nvSpPr>
      <dsp:spPr>
        <a:xfrm>
          <a:off x="51746" y="1819213"/>
          <a:ext cx="1692001" cy="516060"/>
        </a:xfrm>
        <a:prstGeom prst="rect">
          <a:avLst/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바이트 스트림</a:t>
          </a:r>
        </a:p>
      </dsp:txBody>
      <dsp:txXfrm>
        <a:off x="51746" y="1819213"/>
        <a:ext cx="1692001" cy="516060"/>
      </dsp:txXfrm>
    </dsp:sp>
    <dsp:sp modelId="{F47933F8-DAA6-4677-9C73-FD1F3AD5CD7A}">
      <dsp:nvSpPr>
        <dsp:cNvPr id="0" name=""/>
        <dsp:cNvSpPr/>
      </dsp:nvSpPr>
      <dsp:spPr>
        <a:xfrm>
          <a:off x="2082148" y="727872"/>
          <a:ext cx="1692001" cy="516060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InputStream</a:t>
          </a:r>
          <a:endParaRPr lang="ko-KR" altLang="en-US" sz="1400" kern="1200" dirty="0"/>
        </a:p>
      </dsp:txBody>
      <dsp:txXfrm>
        <a:off x="2082148" y="727872"/>
        <a:ext cx="1692001" cy="516060"/>
      </dsp:txXfrm>
    </dsp:sp>
    <dsp:sp modelId="{69B16365-D648-4925-8849-88E303A61E6B}">
      <dsp:nvSpPr>
        <dsp:cNvPr id="0" name=""/>
        <dsp:cNvSpPr/>
      </dsp:nvSpPr>
      <dsp:spPr>
        <a:xfrm>
          <a:off x="4112550" y="312"/>
          <a:ext cx="1692001" cy="516060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FileInputStream</a:t>
          </a:r>
          <a:endParaRPr lang="ko-KR" altLang="en-US" sz="1400" kern="1200" dirty="0"/>
        </a:p>
      </dsp:txBody>
      <dsp:txXfrm>
        <a:off x="4112550" y="312"/>
        <a:ext cx="1692001" cy="516060"/>
      </dsp:txXfrm>
    </dsp:sp>
    <dsp:sp modelId="{3510E740-2877-4407-B18E-E69479E99135}">
      <dsp:nvSpPr>
        <dsp:cNvPr id="0" name=""/>
        <dsp:cNvSpPr/>
      </dsp:nvSpPr>
      <dsp:spPr>
        <a:xfrm>
          <a:off x="4112550" y="727872"/>
          <a:ext cx="1692001" cy="516060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FilterInputStream</a:t>
          </a:r>
          <a:endParaRPr lang="ko-KR" altLang="en-US" sz="1400" kern="1200" dirty="0"/>
        </a:p>
      </dsp:txBody>
      <dsp:txXfrm>
        <a:off x="4112550" y="727872"/>
        <a:ext cx="1692001" cy="516060"/>
      </dsp:txXfrm>
    </dsp:sp>
    <dsp:sp modelId="{E4FFA1E6-453B-4703-B203-49869EC619B3}">
      <dsp:nvSpPr>
        <dsp:cNvPr id="0" name=""/>
        <dsp:cNvSpPr/>
      </dsp:nvSpPr>
      <dsp:spPr>
        <a:xfrm>
          <a:off x="6142951" y="364092"/>
          <a:ext cx="1692001" cy="516060"/>
        </a:xfrm>
        <a:prstGeom prst="rect">
          <a:avLst/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BufferedInputStream</a:t>
          </a:r>
          <a:endParaRPr lang="ko-KR" altLang="en-US" sz="1400" kern="1200" dirty="0"/>
        </a:p>
      </dsp:txBody>
      <dsp:txXfrm>
        <a:off x="6142951" y="364092"/>
        <a:ext cx="1692001" cy="516060"/>
      </dsp:txXfrm>
    </dsp:sp>
    <dsp:sp modelId="{8126EE74-6D9D-48F9-A8F5-BC5045B9F326}">
      <dsp:nvSpPr>
        <dsp:cNvPr id="0" name=""/>
        <dsp:cNvSpPr/>
      </dsp:nvSpPr>
      <dsp:spPr>
        <a:xfrm>
          <a:off x="6142951" y="1091653"/>
          <a:ext cx="1692001" cy="516060"/>
        </a:xfrm>
        <a:prstGeom prst="rect">
          <a:avLst/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DataInputStream</a:t>
          </a:r>
          <a:endParaRPr lang="ko-KR" altLang="en-US" sz="1400" kern="1200" dirty="0"/>
        </a:p>
      </dsp:txBody>
      <dsp:txXfrm>
        <a:off x="6142951" y="1091653"/>
        <a:ext cx="1692001" cy="516060"/>
      </dsp:txXfrm>
    </dsp:sp>
    <dsp:sp modelId="{F01DC9A1-0B40-403C-8604-3308EE30222D}">
      <dsp:nvSpPr>
        <dsp:cNvPr id="0" name=""/>
        <dsp:cNvSpPr/>
      </dsp:nvSpPr>
      <dsp:spPr>
        <a:xfrm>
          <a:off x="4112550" y="1455433"/>
          <a:ext cx="1692001" cy="516060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ObjectInputStream</a:t>
          </a:r>
          <a:endParaRPr lang="ko-KR" altLang="en-US" sz="1400" kern="1200" dirty="0"/>
        </a:p>
      </dsp:txBody>
      <dsp:txXfrm>
        <a:off x="4112550" y="1455433"/>
        <a:ext cx="1692001" cy="516060"/>
      </dsp:txXfrm>
    </dsp:sp>
    <dsp:sp modelId="{6A5D90C7-0FC4-495B-B5BA-CE83B89CDDE2}">
      <dsp:nvSpPr>
        <dsp:cNvPr id="0" name=""/>
        <dsp:cNvSpPr/>
      </dsp:nvSpPr>
      <dsp:spPr>
        <a:xfrm>
          <a:off x="2082148" y="2910554"/>
          <a:ext cx="1692001" cy="516060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OutputStream</a:t>
          </a:r>
          <a:endParaRPr lang="ko-KR" altLang="en-US" sz="1400" kern="1200" dirty="0"/>
        </a:p>
      </dsp:txBody>
      <dsp:txXfrm>
        <a:off x="2082148" y="2910554"/>
        <a:ext cx="1692001" cy="516060"/>
      </dsp:txXfrm>
    </dsp:sp>
    <dsp:sp modelId="{359866BF-33B9-4981-8BE6-056474B9896C}">
      <dsp:nvSpPr>
        <dsp:cNvPr id="0" name=""/>
        <dsp:cNvSpPr/>
      </dsp:nvSpPr>
      <dsp:spPr>
        <a:xfrm>
          <a:off x="4112550" y="2182994"/>
          <a:ext cx="1692001" cy="516060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FileOutputStream</a:t>
          </a:r>
          <a:endParaRPr lang="ko-KR" altLang="en-US" sz="1400" kern="1200" dirty="0"/>
        </a:p>
      </dsp:txBody>
      <dsp:txXfrm>
        <a:off x="4112550" y="2182994"/>
        <a:ext cx="1692001" cy="516060"/>
      </dsp:txXfrm>
    </dsp:sp>
    <dsp:sp modelId="{D5E52D71-6DE9-48B4-9AA0-59D1F85553C2}">
      <dsp:nvSpPr>
        <dsp:cNvPr id="0" name=""/>
        <dsp:cNvSpPr/>
      </dsp:nvSpPr>
      <dsp:spPr>
        <a:xfrm>
          <a:off x="4112550" y="2910554"/>
          <a:ext cx="1692001" cy="516060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FilterOutputStream</a:t>
          </a:r>
          <a:endParaRPr lang="ko-KR" altLang="en-US" sz="1400" kern="1200" dirty="0"/>
        </a:p>
      </dsp:txBody>
      <dsp:txXfrm>
        <a:off x="4112550" y="2910554"/>
        <a:ext cx="1692001" cy="516060"/>
      </dsp:txXfrm>
    </dsp:sp>
    <dsp:sp modelId="{08F36C9E-E6CA-40EB-85B8-EB63497886D0}">
      <dsp:nvSpPr>
        <dsp:cNvPr id="0" name=""/>
        <dsp:cNvSpPr/>
      </dsp:nvSpPr>
      <dsp:spPr>
        <a:xfrm>
          <a:off x="6142951" y="2546774"/>
          <a:ext cx="1692001" cy="516060"/>
        </a:xfrm>
        <a:prstGeom prst="rect">
          <a:avLst/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BufferedOutputStream</a:t>
          </a:r>
          <a:endParaRPr lang="ko-KR" altLang="en-US" sz="1400" kern="1200" dirty="0"/>
        </a:p>
      </dsp:txBody>
      <dsp:txXfrm>
        <a:off x="6142951" y="2546774"/>
        <a:ext cx="1692001" cy="516060"/>
      </dsp:txXfrm>
    </dsp:sp>
    <dsp:sp modelId="{23027E81-85C9-4DEA-B027-5E0B2FA3D855}">
      <dsp:nvSpPr>
        <dsp:cNvPr id="0" name=""/>
        <dsp:cNvSpPr/>
      </dsp:nvSpPr>
      <dsp:spPr>
        <a:xfrm>
          <a:off x="6142951" y="3274334"/>
          <a:ext cx="1692001" cy="516060"/>
        </a:xfrm>
        <a:prstGeom prst="rect">
          <a:avLst/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DataOutputStream</a:t>
          </a:r>
          <a:endParaRPr lang="ko-KR" altLang="en-US" sz="1400" kern="1200" dirty="0"/>
        </a:p>
      </dsp:txBody>
      <dsp:txXfrm>
        <a:off x="6142951" y="3274334"/>
        <a:ext cx="1692001" cy="516060"/>
      </dsp:txXfrm>
    </dsp:sp>
    <dsp:sp modelId="{0D451615-4DFD-4537-86B9-038F07BC01EF}">
      <dsp:nvSpPr>
        <dsp:cNvPr id="0" name=""/>
        <dsp:cNvSpPr/>
      </dsp:nvSpPr>
      <dsp:spPr>
        <a:xfrm>
          <a:off x="4112550" y="3638115"/>
          <a:ext cx="1692001" cy="516060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ObjectOutputStream</a:t>
          </a:r>
          <a:endParaRPr lang="ko-KR" altLang="en-US" sz="1400" kern="1200" dirty="0"/>
        </a:p>
      </dsp:txBody>
      <dsp:txXfrm>
        <a:off x="4112550" y="3638115"/>
        <a:ext cx="1692001" cy="516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2B8B7-4809-46AF-96A4-80CBE70A23AD}">
      <dsp:nvSpPr>
        <dsp:cNvPr id="0" name=""/>
        <dsp:cNvSpPr/>
      </dsp:nvSpPr>
      <dsp:spPr>
        <a:xfrm>
          <a:off x="5828379" y="3136836"/>
          <a:ext cx="3427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732" y="45720"/>
              </a:lnTo>
            </a:path>
          </a:pathLst>
        </a:custGeom>
        <a:noFill/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C19F8-5849-42F0-92FF-24553FFD103B}">
      <dsp:nvSpPr>
        <dsp:cNvPr id="0" name=""/>
        <dsp:cNvSpPr/>
      </dsp:nvSpPr>
      <dsp:spPr>
        <a:xfrm>
          <a:off x="3771983" y="2814119"/>
          <a:ext cx="342732" cy="368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1366" y="0"/>
              </a:lnTo>
              <a:lnTo>
                <a:pt x="171366" y="368437"/>
              </a:lnTo>
              <a:lnTo>
                <a:pt x="342732" y="368437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FCC7A-C961-4B7A-8ED7-B16449207C2C}">
      <dsp:nvSpPr>
        <dsp:cNvPr id="0" name=""/>
        <dsp:cNvSpPr/>
      </dsp:nvSpPr>
      <dsp:spPr>
        <a:xfrm>
          <a:off x="3771983" y="2445681"/>
          <a:ext cx="342732" cy="368437"/>
        </a:xfrm>
        <a:custGeom>
          <a:avLst/>
          <a:gdLst/>
          <a:ahLst/>
          <a:cxnLst/>
          <a:rect l="0" t="0" r="0" b="0"/>
          <a:pathLst>
            <a:path>
              <a:moveTo>
                <a:pt x="0" y="368437"/>
              </a:moveTo>
              <a:lnTo>
                <a:pt x="171366" y="368437"/>
              </a:lnTo>
              <a:lnTo>
                <a:pt x="171366" y="0"/>
              </a:lnTo>
              <a:lnTo>
                <a:pt x="342732" y="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C62CA-D7CF-484B-B3D2-0E4C56C16141}">
      <dsp:nvSpPr>
        <dsp:cNvPr id="0" name=""/>
        <dsp:cNvSpPr/>
      </dsp:nvSpPr>
      <dsp:spPr>
        <a:xfrm>
          <a:off x="1715588" y="2077244"/>
          <a:ext cx="342732" cy="736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1366" y="0"/>
              </a:lnTo>
              <a:lnTo>
                <a:pt x="171366" y="736875"/>
              </a:lnTo>
              <a:lnTo>
                <a:pt x="342732" y="736875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3A0FF-FBDD-4274-8603-CBD250F41BD3}">
      <dsp:nvSpPr>
        <dsp:cNvPr id="0" name=""/>
        <dsp:cNvSpPr/>
      </dsp:nvSpPr>
      <dsp:spPr>
        <a:xfrm>
          <a:off x="5828379" y="1663086"/>
          <a:ext cx="3427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732" y="45720"/>
              </a:lnTo>
            </a:path>
          </a:pathLst>
        </a:custGeom>
        <a:noFill/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94DC2-2380-4D4C-8A67-E50748D79AD6}">
      <dsp:nvSpPr>
        <dsp:cNvPr id="0" name=""/>
        <dsp:cNvSpPr/>
      </dsp:nvSpPr>
      <dsp:spPr>
        <a:xfrm>
          <a:off x="3771983" y="1340368"/>
          <a:ext cx="342732" cy="368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1366" y="0"/>
              </a:lnTo>
              <a:lnTo>
                <a:pt x="171366" y="368437"/>
              </a:lnTo>
              <a:lnTo>
                <a:pt x="342732" y="368437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C413C-3F9E-4280-AC87-CF25A60DD572}">
      <dsp:nvSpPr>
        <dsp:cNvPr id="0" name=""/>
        <dsp:cNvSpPr/>
      </dsp:nvSpPr>
      <dsp:spPr>
        <a:xfrm>
          <a:off x="3771983" y="971931"/>
          <a:ext cx="342732" cy="368437"/>
        </a:xfrm>
        <a:custGeom>
          <a:avLst/>
          <a:gdLst/>
          <a:ahLst/>
          <a:cxnLst/>
          <a:rect l="0" t="0" r="0" b="0"/>
          <a:pathLst>
            <a:path>
              <a:moveTo>
                <a:pt x="0" y="368437"/>
              </a:moveTo>
              <a:lnTo>
                <a:pt x="171366" y="368437"/>
              </a:lnTo>
              <a:lnTo>
                <a:pt x="171366" y="0"/>
              </a:lnTo>
              <a:lnTo>
                <a:pt x="342732" y="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EFB10-2C6E-4D42-9F11-B84EDA7B5611}">
      <dsp:nvSpPr>
        <dsp:cNvPr id="0" name=""/>
        <dsp:cNvSpPr/>
      </dsp:nvSpPr>
      <dsp:spPr>
        <a:xfrm>
          <a:off x="1715588" y="1340368"/>
          <a:ext cx="342732" cy="736875"/>
        </a:xfrm>
        <a:custGeom>
          <a:avLst/>
          <a:gdLst/>
          <a:ahLst/>
          <a:cxnLst/>
          <a:rect l="0" t="0" r="0" b="0"/>
          <a:pathLst>
            <a:path>
              <a:moveTo>
                <a:pt x="0" y="736875"/>
              </a:moveTo>
              <a:lnTo>
                <a:pt x="171366" y="736875"/>
              </a:lnTo>
              <a:lnTo>
                <a:pt x="171366" y="0"/>
              </a:lnTo>
              <a:lnTo>
                <a:pt x="342732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D4E0C-60BB-411D-8DD3-634DDF680D20}">
      <dsp:nvSpPr>
        <dsp:cNvPr id="0" name=""/>
        <dsp:cNvSpPr/>
      </dsp:nvSpPr>
      <dsp:spPr>
        <a:xfrm>
          <a:off x="1925" y="1815910"/>
          <a:ext cx="1713662" cy="522667"/>
        </a:xfrm>
        <a:prstGeom prst="rect">
          <a:avLst/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문자 스트림</a:t>
          </a:r>
        </a:p>
      </dsp:txBody>
      <dsp:txXfrm>
        <a:off x="1925" y="1815910"/>
        <a:ext cx="1713662" cy="522667"/>
      </dsp:txXfrm>
    </dsp:sp>
    <dsp:sp modelId="{F47933F8-DAA6-4677-9C73-FD1F3AD5CD7A}">
      <dsp:nvSpPr>
        <dsp:cNvPr id="0" name=""/>
        <dsp:cNvSpPr/>
      </dsp:nvSpPr>
      <dsp:spPr>
        <a:xfrm>
          <a:off x="2058320" y="1079035"/>
          <a:ext cx="1713662" cy="522667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Reader</a:t>
          </a:r>
          <a:endParaRPr lang="ko-KR" altLang="en-US" sz="1500" kern="1200" dirty="0"/>
        </a:p>
      </dsp:txBody>
      <dsp:txXfrm>
        <a:off x="2058320" y="1079035"/>
        <a:ext cx="1713662" cy="522667"/>
      </dsp:txXfrm>
    </dsp:sp>
    <dsp:sp modelId="{69B16365-D648-4925-8849-88E303A61E6B}">
      <dsp:nvSpPr>
        <dsp:cNvPr id="0" name=""/>
        <dsp:cNvSpPr/>
      </dsp:nvSpPr>
      <dsp:spPr>
        <a:xfrm>
          <a:off x="4114716" y="710597"/>
          <a:ext cx="1713662" cy="522667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BufferedReader</a:t>
          </a:r>
          <a:endParaRPr lang="ko-KR" altLang="en-US" sz="1500" kern="1200" dirty="0"/>
        </a:p>
      </dsp:txBody>
      <dsp:txXfrm>
        <a:off x="4114716" y="710597"/>
        <a:ext cx="1713662" cy="522667"/>
      </dsp:txXfrm>
    </dsp:sp>
    <dsp:sp modelId="{3510E740-2877-4407-B18E-E69479E99135}">
      <dsp:nvSpPr>
        <dsp:cNvPr id="0" name=""/>
        <dsp:cNvSpPr/>
      </dsp:nvSpPr>
      <dsp:spPr>
        <a:xfrm>
          <a:off x="4114716" y="1447472"/>
          <a:ext cx="1713662" cy="522667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InputStreamReader</a:t>
          </a:r>
          <a:endParaRPr lang="ko-KR" altLang="en-US" sz="1500" kern="1200" dirty="0"/>
        </a:p>
      </dsp:txBody>
      <dsp:txXfrm>
        <a:off x="4114716" y="1447472"/>
        <a:ext cx="1713662" cy="522667"/>
      </dsp:txXfrm>
    </dsp:sp>
    <dsp:sp modelId="{E4FFA1E6-453B-4703-B203-49869EC619B3}">
      <dsp:nvSpPr>
        <dsp:cNvPr id="0" name=""/>
        <dsp:cNvSpPr/>
      </dsp:nvSpPr>
      <dsp:spPr>
        <a:xfrm>
          <a:off x="6171111" y="1447472"/>
          <a:ext cx="1713662" cy="522667"/>
        </a:xfrm>
        <a:prstGeom prst="rect">
          <a:avLst/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FileReader</a:t>
          </a:r>
          <a:endParaRPr lang="ko-KR" altLang="en-US" sz="1500" kern="1200" dirty="0"/>
        </a:p>
      </dsp:txBody>
      <dsp:txXfrm>
        <a:off x="6171111" y="1447472"/>
        <a:ext cx="1713662" cy="522667"/>
      </dsp:txXfrm>
    </dsp:sp>
    <dsp:sp modelId="{6A5D90C7-0FC4-495B-B5BA-CE83B89CDDE2}">
      <dsp:nvSpPr>
        <dsp:cNvPr id="0" name=""/>
        <dsp:cNvSpPr/>
      </dsp:nvSpPr>
      <dsp:spPr>
        <a:xfrm>
          <a:off x="2058320" y="2552785"/>
          <a:ext cx="1713662" cy="522667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Writer</a:t>
          </a:r>
          <a:endParaRPr lang="ko-KR" altLang="en-US" sz="1500" kern="1200" dirty="0"/>
        </a:p>
      </dsp:txBody>
      <dsp:txXfrm>
        <a:off x="2058320" y="2552785"/>
        <a:ext cx="1713662" cy="522667"/>
      </dsp:txXfrm>
    </dsp:sp>
    <dsp:sp modelId="{359866BF-33B9-4981-8BE6-056474B9896C}">
      <dsp:nvSpPr>
        <dsp:cNvPr id="0" name=""/>
        <dsp:cNvSpPr/>
      </dsp:nvSpPr>
      <dsp:spPr>
        <a:xfrm>
          <a:off x="4114716" y="2184347"/>
          <a:ext cx="1713662" cy="522667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BufferedWriter</a:t>
          </a:r>
          <a:endParaRPr lang="ko-KR" altLang="en-US" sz="1500" kern="1200" dirty="0"/>
        </a:p>
      </dsp:txBody>
      <dsp:txXfrm>
        <a:off x="4114716" y="2184347"/>
        <a:ext cx="1713662" cy="522667"/>
      </dsp:txXfrm>
    </dsp:sp>
    <dsp:sp modelId="{D5E52D71-6DE9-48B4-9AA0-59D1F85553C2}">
      <dsp:nvSpPr>
        <dsp:cNvPr id="0" name=""/>
        <dsp:cNvSpPr/>
      </dsp:nvSpPr>
      <dsp:spPr>
        <a:xfrm>
          <a:off x="4114716" y="2921222"/>
          <a:ext cx="1713662" cy="522667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OutputStreamWriter</a:t>
          </a:r>
          <a:endParaRPr lang="ko-KR" altLang="en-US" sz="1500" kern="1200" dirty="0"/>
        </a:p>
      </dsp:txBody>
      <dsp:txXfrm>
        <a:off x="4114716" y="2921222"/>
        <a:ext cx="1713662" cy="522667"/>
      </dsp:txXfrm>
    </dsp:sp>
    <dsp:sp modelId="{08F36C9E-E6CA-40EB-85B8-EB63497886D0}">
      <dsp:nvSpPr>
        <dsp:cNvPr id="0" name=""/>
        <dsp:cNvSpPr/>
      </dsp:nvSpPr>
      <dsp:spPr>
        <a:xfrm>
          <a:off x="6171111" y="2921222"/>
          <a:ext cx="1713662" cy="522667"/>
        </a:xfrm>
        <a:prstGeom prst="rect">
          <a:avLst/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FileWriter</a:t>
          </a:r>
          <a:endParaRPr lang="ko-KR" altLang="en-US" sz="1500" kern="1200" dirty="0"/>
        </a:p>
      </dsp:txBody>
      <dsp:txXfrm>
        <a:off x="6171111" y="2921222"/>
        <a:ext cx="1713662" cy="522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9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6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9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5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6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9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2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7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6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 descr="탑, 엔진이(가) 표시된 사진&#10;&#10;자동 생성된 설명">
            <a:extLst>
              <a:ext uri="{FF2B5EF4-FFF2-40B4-BE49-F238E27FC236}">
                <a16:creationId xmlns:a16="http://schemas.microsoft.com/office/drawing/2014/main" id="{03E5D393-D5B3-49E2-8E4A-F994A0E0E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2" t="6325" r="36091"/>
          <a:stretch/>
        </p:blipFill>
        <p:spPr>
          <a:xfrm>
            <a:off x="3614166" y="1"/>
            <a:ext cx="5529834" cy="6857999"/>
          </a:xfrm>
          <a:prstGeom prst="rect">
            <a:avLst/>
          </a:prstGeom>
        </p:spPr>
      </p:pic>
      <p:sp>
        <p:nvSpPr>
          <p:cNvPr id="71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-478"/>
            <a:ext cx="7101525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-478"/>
            <a:ext cx="6058539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549198-86D1-40AA-B129-19BC251B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2600324"/>
            <a:ext cx="3793777" cy="332097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입출력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4AF55C-D041-436C-BCB8-212855C37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1300450"/>
            <a:ext cx="3125532" cy="1155525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Fundamental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452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스트림의 종류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812DAE2-10E1-4DDC-8426-DC351AAE7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65679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790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 fontScale="90000"/>
          </a:bodyPr>
          <a:lstStyle/>
          <a:p>
            <a:r>
              <a:rPr lang="en-US" altLang="ko-KR" sz="48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InputStreamReader</a:t>
            </a:r>
            <a:b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8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OutputStreamWriter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바이트 스트림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전달받는 문자 스트림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955652"/>
              </p:ext>
            </p:extLst>
          </p:nvPr>
        </p:nvGraphicFramePr>
        <p:xfrm>
          <a:off x="628650" y="2699629"/>
          <a:ext cx="7886700" cy="1899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InputStreamReader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InputStreamReader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InputStream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InputStream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객체를 전달받아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스트림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getEncoding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 스트림에 적용된 문자 </a:t>
                      </a:r>
                      <a:r>
                        <a:rPr lang="ko-KR" altLang="en-US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인코딩명을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9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read()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문자를 읽음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00288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3AE806CE-D138-4C93-9109-9C86A9CC9A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388897"/>
              </p:ext>
            </p:extLst>
          </p:nvPr>
        </p:nvGraphicFramePr>
        <p:xfrm>
          <a:off x="628650" y="4546800"/>
          <a:ext cx="7886700" cy="1899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OutputStreamWriter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OutputStreamWriter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OutputStream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out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OutputStream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객체를 전달받아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스트림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getEncoding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 스트림에 적용된 문자 </a:t>
                      </a:r>
                      <a:r>
                        <a:rPr lang="ko-KR" altLang="en-US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인코딩명을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9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void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write(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c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 문자를 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00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114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 fontScale="90000"/>
          </a:bodyPr>
          <a:lstStyle/>
          <a:p>
            <a:r>
              <a:rPr lang="en-US" altLang="ko-KR" sz="48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FileReader</a:t>
            </a:r>
            <a:b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8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FileWriter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입출력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위한 문자 스트림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ISR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OSW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read()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write()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 사용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663979"/>
              </p:ext>
            </p:extLst>
          </p:nvPr>
        </p:nvGraphicFramePr>
        <p:xfrm>
          <a:off x="628650" y="3196800"/>
          <a:ext cx="7886700" cy="1137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FileReader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FileReader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 file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 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객체를 전달받아 스트림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FileReader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name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 경로를 전달받아 스트림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3AE806CE-D138-4C93-9109-9C86A9CC9A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0712939"/>
              </p:ext>
            </p:extLst>
          </p:nvPr>
        </p:nvGraphicFramePr>
        <p:xfrm>
          <a:off x="628650" y="4402800"/>
          <a:ext cx="7886700" cy="1137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FileWriter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FileWriter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 file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 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객체를 전달받아 스트림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FileWriter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name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 경로를 전달받아 스트림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085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 fontScale="90000"/>
          </a:bodyPr>
          <a:lstStyle/>
          <a:p>
            <a:r>
              <a:rPr lang="en-US" altLang="ko-KR" sz="48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BufferedReader</a:t>
            </a:r>
            <a:b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8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BufferedWriter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버퍼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이용하여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성능을 향상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시킨 문자 스트림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095671"/>
              </p:ext>
            </p:extLst>
          </p:nvPr>
        </p:nvGraphicFramePr>
        <p:xfrm>
          <a:off x="628650" y="2699629"/>
          <a:ext cx="7886700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BufferedReader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BufferedReader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Reader in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Reader 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객체를 전달받아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스트림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read()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문자를 읽음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9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readLine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 줄을 읽음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6586790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3AE806CE-D138-4C93-9109-9C86A9CC9A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899085"/>
              </p:ext>
            </p:extLst>
          </p:nvPr>
        </p:nvGraphicFramePr>
        <p:xfrm>
          <a:off x="624751" y="4276800"/>
          <a:ext cx="7886700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BufferedWriter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BufferedWriter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Writer out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Writer 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객체를 전달받아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스트림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void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newLine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줄 구분자를 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1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void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write(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c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 문자를 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393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File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다루기 위한 클래스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062220"/>
              </p:ext>
            </p:extLst>
          </p:nvPr>
        </p:nvGraphicFramePr>
        <p:xfrm>
          <a:off x="628650" y="2699629"/>
          <a:ext cx="7886700" cy="3733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pathname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경로명에 대한 파일 객체를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compareTo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 pathname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두 파일의 경로명을 사전적으로 비교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9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createNewFile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 파일을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658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delete()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 혹은 경로를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14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exists()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 혹은 경로가 존재하는지 검사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43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getAbsolutePath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파일의 절대 경로를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7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getName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89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getPath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경로명을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95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renameTo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 </a:t>
                      </a:r>
                      <a:r>
                        <a:rPr lang="en-US" altLang="ko-KR" sz="18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dest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 또는 경로를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8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164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스트림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흐름</a:t>
            </a:r>
            <a:endParaRPr lang="en-US" altLang="ko-KR" sz="24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</a:t>
            </a: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장치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간에 데이터를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전달</a:t>
            </a:r>
            <a:endParaRPr lang="en-US" altLang="ko-KR" sz="24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21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스트림의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크게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바이트 스트림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스트림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나눔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바이트 스트림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바이트 단위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입출력 하는 클래스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스트림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</a:t>
            </a: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유니코드</a:t>
            </a: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단위로 입출력 하는 클래스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0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바이트 스트림의 종류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812DAE2-10E1-4DDC-8426-DC351AAE7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920722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2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 fontScale="90000"/>
          </a:bodyPr>
          <a:lstStyle/>
          <a:p>
            <a:r>
              <a:rPr lang="en-US" altLang="ko-KR" sz="48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FileInputStream</a:t>
            </a:r>
            <a:b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8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FileOutputStream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입출력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위한 바이트 스트림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378209"/>
              </p:ext>
            </p:extLst>
          </p:nvPr>
        </p:nvGraphicFramePr>
        <p:xfrm>
          <a:off x="628650" y="2699629"/>
          <a:ext cx="7886700" cy="1879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FileInputStream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FileInputStream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 file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 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객체를 전달받아 스트림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FileInputStream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name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 경로를 전달받아 스트림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read()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바이트의 데이터를 읽어서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9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read(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byte[] b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여러 바이트의 데이터를 배열에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00288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3AE806CE-D138-4C93-9109-9C86A9CC9A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5283043"/>
              </p:ext>
            </p:extLst>
          </p:nvPr>
        </p:nvGraphicFramePr>
        <p:xfrm>
          <a:off x="628650" y="4648370"/>
          <a:ext cx="7886700" cy="1879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FileOutputStream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FileOutputStream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 file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 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객체를 전달받아 스트림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FileOutputStream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name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 경로를 전달받아 스트림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void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write(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byte[] b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바이트 배열의 데이터를 파일에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9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void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write(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b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지정된 바이트 데이터를 파일에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00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35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 fontScale="90000"/>
          </a:bodyPr>
          <a:lstStyle/>
          <a:p>
            <a:r>
              <a:rPr lang="en-US" altLang="ko-KR" sz="48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BufferedInputStream</a:t>
            </a:r>
            <a:b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8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BufferedOutputStream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버퍼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이용하여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성능을 향상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시킨 바이트 스트림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529509"/>
              </p:ext>
            </p:extLst>
          </p:nvPr>
        </p:nvGraphicFramePr>
        <p:xfrm>
          <a:off x="628650" y="2699629"/>
          <a:ext cx="7886700" cy="1407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BufferedInputStream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BufferedInputStream</a:t>
                      </a:r>
                      <a:endParaRPr lang="en-US" altLang="ko-KR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InputStream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InputStream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객체를 전달받아</a:t>
                      </a:r>
                      <a:endParaRPr lang="en-US" altLang="ko-KR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스트림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read()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InputStream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read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대로 동작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97455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3AE806CE-D138-4C93-9109-9C86A9CC9A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773132"/>
              </p:ext>
            </p:extLst>
          </p:nvPr>
        </p:nvGraphicFramePr>
        <p:xfrm>
          <a:off x="624751" y="4176000"/>
          <a:ext cx="7886700" cy="1407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BufferedOutputStream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BufferedOutputStream</a:t>
                      </a:r>
                      <a:endParaRPr lang="en-US" altLang="ko-KR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OutputStream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out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OutputStream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객체를 전달받아</a:t>
                      </a:r>
                      <a:endParaRPr lang="en-US" altLang="ko-KR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스트림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void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write(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b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지정된 바이트 데이터를 파일에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233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 fontScale="90000"/>
          </a:bodyPr>
          <a:lstStyle/>
          <a:p>
            <a:r>
              <a:rPr lang="en-US" altLang="ko-KR" sz="48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DataInputStream</a:t>
            </a:r>
            <a:b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8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DataOutputStream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기초 자료형 입출력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위한 바이트 스트림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093197"/>
              </p:ext>
            </p:extLst>
          </p:nvPr>
        </p:nvGraphicFramePr>
        <p:xfrm>
          <a:off x="628650" y="2699629"/>
          <a:ext cx="7886700" cy="1407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DataInputStream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DataInputStream</a:t>
                      </a:r>
                      <a:endParaRPr lang="en-US" altLang="ko-KR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InputStream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InputStream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객체를 전달받아</a:t>
                      </a:r>
                      <a:endParaRPr lang="en-US" altLang="ko-KR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스트림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</a:t>
                      </a:r>
                      <a:r>
                        <a:rPr lang="ko-KR" altLang="en-US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자료형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read[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자료형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]()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자료형에 맞춰 데이터를 읽어서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97455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3AE806CE-D138-4C93-9109-9C86A9CC9A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741034"/>
              </p:ext>
            </p:extLst>
          </p:nvPr>
        </p:nvGraphicFramePr>
        <p:xfrm>
          <a:off x="624751" y="4176000"/>
          <a:ext cx="7886700" cy="1407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DataOutputStream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DataOutputStream</a:t>
                      </a:r>
                      <a:endParaRPr lang="en-US" altLang="ko-KR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OutputStream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out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OutputStream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객체를 전달받아</a:t>
                      </a:r>
                      <a:endParaRPr lang="en-US" altLang="ko-KR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스트림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void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write[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자료형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</a:t>
                      </a:r>
                      <a:r>
                        <a:rPr lang="ko-KR" altLang="en-US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자료형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 v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자료형에 맞춰 데이터를 파일에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375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 fontScale="90000"/>
          </a:bodyPr>
          <a:lstStyle/>
          <a:p>
            <a:r>
              <a:rPr lang="en-US" altLang="ko-KR" sz="48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ObjectInputStream</a:t>
            </a:r>
            <a:b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8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ObjectOutputStream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입출력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위한 바이트 스트림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파일의 끝까지 도달하면 </a:t>
            </a:r>
            <a:r>
              <a:rPr lang="en-US" altLang="ko-KR" sz="24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EOFException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발생시킴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838019"/>
              </p:ext>
            </p:extLst>
          </p:nvPr>
        </p:nvGraphicFramePr>
        <p:xfrm>
          <a:off x="628650" y="3197967"/>
          <a:ext cx="7886700" cy="1407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ObjectInputStream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ObjectInputStream</a:t>
                      </a:r>
                      <a:endParaRPr lang="en-US" altLang="ko-KR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InputStream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InputStream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객체를 전달받아</a:t>
                      </a:r>
                      <a:endParaRPr lang="en-US" altLang="ko-KR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스트림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Object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readObject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객체의 데이터를 읽어서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333BE3AE-9249-4175-9512-E93F41FEA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521557"/>
              </p:ext>
            </p:extLst>
          </p:nvPr>
        </p:nvGraphicFramePr>
        <p:xfrm>
          <a:off x="624751" y="4672800"/>
          <a:ext cx="7886700" cy="1407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ObjectOutputStream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ObjectOutputStream</a:t>
                      </a:r>
                      <a:endParaRPr lang="en-US" altLang="ko-KR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OutputStream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out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OutputStream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객체를 전달받아</a:t>
                      </a:r>
                      <a:endParaRPr lang="en-US" altLang="ko-KR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스트림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void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writeObject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Object obj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지정된 객체 데이터를 파일에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707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객체의 직렬화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객체를 파일로 저장할 때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직렬화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요구됨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객체에서 </a:t>
            </a: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Serializable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구현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직렬화를 통해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멤버 필드의 값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저장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static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멤버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직렬화 대상에서 </a:t>
            </a:r>
            <a:r>
              <a:rPr lang="ko-KR" altLang="en-US" sz="24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제외</a:t>
            </a:r>
            <a:endParaRPr lang="en-US" altLang="ko-KR" sz="24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4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607</Words>
  <Application>Microsoft Office PowerPoint</Application>
  <PresentationFormat>화면 슬라이드 쇼(4:3)</PresentationFormat>
  <Paragraphs>178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나눔바른고딕</vt:lpstr>
      <vt:lpstr>Arial</vt:lpstr>
      <vt:lpstr>Calibri</vt:lpstr>
      <vt:lpstr>Calibri Light</vt:lpstr>
      <vt:lpstr>Wingdings</vt:lpstr>
      <vt:lpstr>Office 테마</vt:lpstr>
      <vt:lpstr>입출력</vt:lpstr>
      <vt:lpstr>스트림</vt:lpstr>
      <vt:lpstr>스트림의 종류</vt:lpstr>
      <vt:lpstr>바이트 스트림의 종류</vt:lpstr>
      <vt:lpstr>FileInputStream FileOutputStream</vt:lpstr>
      <vt:lpstr>BufferedInputStream BufferedOutputStream</vt:lpstr>
      <vt:lpstr>DataInputStream DataOutputStream</vt:lpstr>
      <vt:lpstr>ObjectInputStream ObjectOutputStream</vt:lpstr>
      <vt:lpstr>객체의 직렬화</vt:lpstr>
      <vt:lpstr>문자 스트림의 종류</vt:lpstr>
      <vt:lpstr>InputStreamReader OutputStreamWriter</vt:lpstr>
      <vt:lpstr>FileReader FileWriter</vt:lpstr>
      <vt:lpstr>BufferedReader BufferedWriter</vt:lpstr>
      <vt:lpstr>class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입출력</dc:title>
  <dc:creator>정 병준</dc:creator>
  <cp:lastModifiedBy>정 병준</cp:lastModifiedBy>
  <cp:revision>182</cp:revision>
  <dcterms:created xsi:type="dcterms:W3CDTF">2019-11-04T10:12:47Z</dcterms:created>
  <dcterms:modified xsi:type="dcterms:W3CDTF">2021-10-02T14:16:57Z</dcterms:modified>
</cp:coreProperties>
</file>