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5" r:id="rId3"/>
    <p:sldId id="306" r:id="rId4"/>
    <p:sldId id="318" r:id="rId5"/>
    <p:sldId id="317" r:id="rId6"/>
    <p:sldId id="313" r:id="rId7"/>
    <p:sldId id="316" r:id="rId8"/>
    <p:sldId id="31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탑, 엔진이(가) 표시된 사진&#10;&#10;자동 생성된 설명">
            <a:extLst>
              <a:ext uri="{FF2B5EF4-FFF2-40B4-BE49-F238E27FC236}">
                <a16:creationId xmlns:a16="http://schemas.microsoft.com/office/drawing/2014/main" id="{03E5D393-D5B3-49E2-8E4A-F994A0E0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2" t="6325" r="36091"/>
          <a:stretch/>
        </p:blipFill>
        <p:spPr>
          <a:xfrm>
            <a:off x="3614166" y="1"/>
            <a:ext cx="5529834" cy="6857999"/>
          </a:xfrm>
          <a:prstGeom prst="rect">
            <a:avLst/>
          </a:prstGeom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-478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-478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4"/>
            <a:ext cx="3793777" cy="332097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스레드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Fundamental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내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흐름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단위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프로세스의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공유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둘 이상의 스레드를 동시에 진행하는 경우를 </a:t>
            </a:r>
            <a:r>
              <a:rPr lang="ko-KR" altLang="en-US" sz="24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멀티스레드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멀티스레드를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동시에 여러 작업을 처리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성능 향상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데이터 공유 가능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구현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동기화 문제 발생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Thread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상속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후 인스턴스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Runnable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인터페이스를 구현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후 스레드 생성자에 전달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run()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메서드에 </a:t>
            </a:r>
            <a:r>
              <a:rPr lang="ko-KR" altLang="en-US" sz="20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동작시킬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0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9A20BF9-1D04-4877-B9FB-4C405A038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153400"/>
              </p:ext>
            </p:extLst>
          </p:nvPr>
        </p:nvGraphicFramePr>
        <p:xfrm>
          <a:off x="623357" y="3600000"/>
          <a:ext cx="7886700" cy="1188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Thread()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 스레드 객체를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Thread(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Runnable target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 스레드 객체를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48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스레드의 실행과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start()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메서드로 스레드를 실행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스레드가 실행 중이면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빠르게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번갈아가며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동작</a:t>
            </a:r>
            <a:endParaRPr lang="en-US" altLang="ko-KR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run()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메서드의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모두 수행한 후 종료</a:t>
            </a:r>
            <a:endParaRPr lang="en-US" altLang="ko-KR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9A20BF9-1D04-4877-B9FB-4C405A038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1690"/>
              </p:ext>
            </p:extLst>
          </p:nvPr>
        </p:nvGraphicFramePr>
        <p:xfrm>
          <a:off x="623357" y="3600000"/>
          <a:ext cx="7886700" cy="2499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1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int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i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activeCount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i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활성화된 스레드의 추산치를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1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Thread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i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currentThread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i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실행 중인 스레드의 참조를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start()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스레드를 실행</a:t>
                      </a:r>
                      <a:endParaRPr lang="en-US" altLang="ko-KR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JVM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의해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run()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메서드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72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94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스레드의 동작을 먼저 수행할 것인지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정하는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 별로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판별하여 결정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227429"/>
              </p:ext>
            </p:extLst>
          </p:nvPr>
        </p:nvGraphicFramePr>
        <p:xfrm>
          <a:off x="628650" y="3150000"/>
          <a:ext cx="7886700" cy="2377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1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int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i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MAX_PRIORITY</a:t>
                      </a:r>
                      <a:endParaRPr lang="ko-KR" altLang="en-US" sz="2000" i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최대 우선순위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31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1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int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i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MIN_PRIORITY</a:t>
                      </a:r>
                      <a:endParaRPr lang="ko-KR" altLang="en-US" sz="2000" i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우선순위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1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int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i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NORM_PRIORITY</a:t>
                      </a:r>
                      <a:endParaRPr lang="ko-KR" altLang="en-US" sz="2000" i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우선순위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(5)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getPriority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스레드의 우선순위를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setPriority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newPriority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스레드의 우선순위를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90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8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스레드의 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sleep()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통해 작동 중인 스레드를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일시 중단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발생시켜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중단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412073"/>
              </p:ext>
            </p:extLst>
          </p:nvPr>
        </p:nvGraphicFramePr>
        <p:xfrm>
          <a:off x="628650" y="3150342"/>
          <a:ext cx="7886700" cy="320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void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sleep(</a:t>
                      </a:r>
                      <a:r>
                        <a:rPr lang="en-US" altLang="ko-KR" sz="2000" i="1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</a:t>
                      </a:r>
                      <a:r>
                        <a:rPr lang="en-US" altLang="ko-KR" sz="2000" i="1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millis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i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실행 중인 스레드를 명시된 숫자의 밀리 초만큼 일시 중단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31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interrupt()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스레드에 인터럽트를 발생시킴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1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</a:t>
                      </a:r>
                      <a:r>
                        <a:rPr lang="en-US" altLang="ko-KR" sz="2000" i="1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i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interrupted()</a:t>
                      </a:r>
                      <a:endParaRPr lang="ko-KR" altLang="en-US" sz="2000" i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스레드에 인터럽트가 발생되었는지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isInterrupted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스레드에 인터럽트가 발생되었는지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0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 간섭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다수의 스레드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공유된 데이터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접근할 때 발생하는 문제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synchronized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키워드를 통해 동기화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34F1E7D-0AA0-4321-ACF0-DF069C8B75C1}"/>
              </a:ext>
            </a:extLst>
          </p:cNvPr>
          <p:cNvSpPr txBox="1">
            <a:spLocks/>
          </p:cNvSpPr>
          <p:nvPr/>
        </p:nvSpPr>
        <p:spPr>
          <a:xfrm>
            <a:off x="624752" y="3150000"/>
            <a:ext cx="3863028" cy="3027600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</a:t>
            </a:r>
            <a:r>
              <a:rPr lang="en-US" altLang="ko-KR" sz="20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synchronized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hello()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0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0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동기화할 내용</a:t>
            </a:r>
            <a:endParaRPr lang="en-US" altLang="ko-KR" sz="20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6A4563B-C81B-4428-90C4-701BA355B705}"/>
              </a:ext>
            </a:extLst>
          </p:cNvPr>
          <p:cNvSpPr txBox="1">
            <a:spLocks/>
          </p:cNvSpPr>
          <p:nvPr/>
        </p:nvSpPr>
        <p:spPr>
          <a:xfrm>
            <a:off x="4657350" y="3150000"/>
            <a:ext cx="3863028" cy="3027600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highlight>
                  <a:srgbClr val="80008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synchronized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000" dirty="0">
                <a:highlight>
                  <a:srgbClr val="8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공유할 객체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0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000" dirty="0">
                <a:highlight>
                  <a:srgbClr val="008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동기화할 내용</a:t>
            </a:r>
            <a:endParaRPr lang="en-US" altLang="ko-KR" sz="2000" dirty="0">
              <a:highlight>
                <a:srgbClr val="0080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4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스레드의 대기와 알림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wait()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메서드로 다른 스레드의 처리 결과를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기다림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notify()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메서드로 다른 스레드에게 처리 완료를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데이터의 동기화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9A20BF9-1D04-4877-B9FB-4C405A038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0497"/>
              </p:ext>
            </p:extLst>
          </p:nvPr>
        </p:nvGraphicFramePr>
        <p:xfrm>
          <a:off x="623357" y="3600000"/>
          <a:ext cx="7886700" cy="228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wait()</a:t>
                      </a:r>
                      <a:endParaRPr lang="ko-KR" altLang="en-US" sz="200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스레드의 알림을 기다림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i="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wait(</a:t>
                      </a:r>
                      <a:r>
                        <a:rPr lang="en-US" altLang="ko-KR" sz="2000" i="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 timeout</a:t>
                      </a:r>
                      <a:r>
                        <a:rPr lang="en-US" altLang="ko-KR" sz="200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스레드의 알림을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timeout </a:t>
                      </a:r>
                      <a:r>
                        <a:rPr lang="ko-KR" altLang="en-US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밀리초까지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기다림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notify()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 중인 단일 스레드를 깨움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7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notifyAll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 중인 모든 스레드를 깨움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80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0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360</Words>
  <Application>Microsoft Office PowerPoint</Application>
  <PresentationFormat>화면 슬라이드 쇼(4:3)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</vt:lpstr>
      <vt:lpstr>Arial</vt:lpstr>
      <vt:lpstr>Calibri</vt:lpstr>
      <vt:lpstr>Calibri Light</vt:lpstr>
      <vt:lpstr>Wingdings</vt:lpstr>
      <vt:lpstr>Office 테마</vt:lpstr>
      <vt:lpstr>스레드</vt:lpstr>
      <vt:lpstr>스레드</vt:lpstr>
      <vt:lpstr>스레드의 생성</vt:lpstr>
      <vt:lpstr>스레드의 실행과 종료</vt:lpstr>
      <vt:lpstr>스레드 스케줄링</vt:lpstr>
      <vt:lpstr>스레드의 중단</vt:lpstr>
      <vt:lpstr>스레드 간섭</vt:lpstr>
      <vt:lpstr>스레드의 대기와 알림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</dc:title>
  <dc:creator>정 병준</dc:creator>
  <cp:lastModifiedBy>정 병준</cp:lastModifiedBy>
  <cp:revision>226</cp:revision>
  <dcterms:created xsi:type="dcterms:W3CDTF">2019-11-04T10:12:47Z</dcterms:created>
  <dcterms:modified xsi:type="dcterms:W3CDTF">2021-10-02T14:18:00Z</dcterms:modified>
</cp:coreProperties>
</file>