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1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29FC7-D084-40A8-F9EB-C302461F4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5B17FF-FAA3-66D2-D0EB-71759C54B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A9D359-F0FD-757D-17F0-7109CC80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807-B5C9-4FB6-B96D-BF2C372D8C24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0B16CE-880F-D374-ADBC-8AC019BD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C9C279-5295-9B4D-7940-B95718E0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2B4D-790F-45C1-9546-C47A55226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99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1EBFF-144F-7647-22A0-82631D93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D242AC-99FD-C14C-52DA-6BDA3F858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632EB0-DFAF-9DB7-13E5-1084DF2E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807-B5C9-4FB6-B96D-BF2C372D8C24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0FC391-539F-9B6F-C868-D8E36CC8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8FF5D9-C1A2-3630-9F34-71094D03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2B4D-790F-45C1-9546-C47A55226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04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E2A1012-D83A-4B37-B85B-5CB5DD2FB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B5CDDC-86FA-D3CA-3FF2-838822464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4CD84-6242-395B-AE03-311C5D40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807-B5C9-4FB6-B96D-BF2C372D8C24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21D612-D950-0815-0477-6E06CBC4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03F9DC-4A73-F5AD-D1A9-4862D393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2B4D-790F-45C1-9546-C47A55226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8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00DA1-A595-FAA7-1E9F-4756CEFC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8E0FD1-CAC1-9161-D787-7EF95973A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64D319-EED5-2BD1-773F-D04A2EAA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807-B5C9-4FB6-B96D-BF2C372D8C24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D39275-AE92-C727-F53D-BAED2CA8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96B7AD-A1C9-99C7-645A-5A09820D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2B4D-790F-45C1-9546-C47A55226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97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06C5F-A811-0D5D-3BA7-BBBBC645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9050E8-5F9A-CF6A-5557-FF7D1D9B0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94CC57-E461-5528-FB0C-CFC28DDC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807-B5C9-4FB6-B96D-BF2C372D8C24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9F1ACF-D575-CC00-1171-1A767F57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35CD86-14E7-C8F5-3DD5-173C4126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2B4D-790F-45C1-9546-C47A55226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81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9F282-7E17-CE9F-ABEC-16241792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D92DB2-CEA7-3D81-D79B-39E8594E8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C69241-AF13-C375-28C7-F84089840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41E27B-773E-C6A6-09C9-19B933C3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807-B5C9-4FB6-B96D-BF2C372D8C24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391954-5F53-3DAD-60ED-5927032D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290889-5C90-5B4B-D638-8CC586DA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2B4D-790F-45C1-9546-C47A55226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71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E02C9-3D0D-29EC-8297-537D229F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4226A5-4E2B-1065-4F23-046874D43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798B17-4259-9F53-4954-35D17E653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668CA3-56AF-7AD0-0ED1-0980114FE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AF49C3-3F42-1D50-A0C6-F8C4E66A6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B11E3C6-A8CB-7A34-5D15-E63CC813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807-B5C9-4FB6-B96D-BF2C372D8C24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D71611-53AD-C386-FE33-DC8741A5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D97A43-F564-424F-8D8B-637433B1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2B4D-790F-45C1-9546-C47A55226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43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3DDCA-D01B-E7ED-B1DE-2F88E116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6F2FC8-FC19-68B5-28F2-EF4D0634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807-B5C9-4FB6-B96D-BF2C372D8C24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199B18-5480-EDF2-F70C-D991DDA7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BFBF1F-5B71-2AFC-627A-6BDCC6E7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2B4D-790F-45C1-9546-C47A55226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34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B406601-F506-00E1-0380-B39AEBF2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807-B5C9-4FB6-B96D-BF2C372D8C24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45B18C-51A9-2624-31EA-E7332060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094A8C-5A1D-E757-3256-DDE3FB4D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2B4D-790F-45C1-9546-C47A55226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03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AE936-85A5-BF2F-CC1D-C3B88E69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1960D-781A-CBAB-A836-BD701E50A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07CB46-24B8-7168-59ED-CD9967D84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24F57B-8CCB-473A-7B0B-E36382DA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807-B5C9-4FB6-B96D-BF2C372D8C24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9EFBB3-99D4-1785-BA3A-5E50AB7C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0F65D1-7F04-D13C-B5F6-B27DBF14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2B4D-790F-45C1-9546-C47A55226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14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79BB-6992-F04B-E23D-1C2696E1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4D3834-D080-6471-8989-046581F37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B53DAF-A617-E704-F88C-C02A40562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D37340-FA8F-84FE-0DFD-B83E36BF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807-B5C9-4FB6-B96D-BF2C372D8C24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574AB2-471A-9B50-615D-D9AF938A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84E058-5FB3-DBC7-F8C9-AEDBD834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2B4D-790F-45C1-9546-C47A55226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33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32BD1-186C-4A1C-9CA3-30604729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11E381-FA45-969C-A11E-4EA1B3C44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1BDF82-496E-E034-7E7A-A7C9A0FA0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F8807-B5C9-4FB6-B96D-BF2C372D8C24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9963F7-2D8D-85BE-1638-FEDC9FD56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42015D-94E3-3F66-159F-E91950698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2B4D-790F-45C1-9546-C47A55226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41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усеченные верхние углы 5">
            <a:extLst>
              <a:ext uri="{FF2B5EF4-FFF2-40B4-BE49-F238E27FC236}">
                <a16:creationId xmlns:a16="http://schemas.microsoft.com/office/drawing/2014/main" id="{0051A697-A3A0-54AE-D1CC-8F74D99D1C08}"/>
              </a:ext>
            </a:extLst>
          </p:cNvPr>
          <p:cNvSpPr/>
          <p:nvPr/>
        </p:nvSpPr>
        <p:spPr>
          <a:xfrm>
            <a:off x="375920" y="281055"/>
            <a:ext cx="11419840" cy="1893185"/>
          </a:xfrm>
          <a:prstGeom prst="snip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15DFA-EE7A-ED6D-2A48-A109ADDC2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4530"/>
            <a:ext cx="9144000" cy="1406233"/>
          </a:xfrm>
        </p:spPr>
        <p:txBody>
          <a:bodyPr anchor="ctr"/>
          <a:lstStyle/>
          <a:p>
            <a:r>
              <a:rPr lang="en-US" b="1" dirty="0">
                <a:solidFill>
                  <a:schemeClr val="bg1"/>
                </a:solidFill>
              </a:rPr>
              <a:t>Zombie Invasion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6C5E2F-C0B6-5B47-35DF-7BE47FA59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1760" y="4913709"/>
            <a:ext cx="9144000" cy="1655762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Проект делали:</a:t>
            </a:r>
          </a:p>
          <a:p>
            <a:r>
              <a:rPr lang="ru-RU" sz="2800" dirty="0">
                <a:solidFill>
                  <a:schemeClr val="bg1"/>
                </a:solidFill>
              </a:rPr>
              <a:t>				Денисов Андрей, Иоффе Даниил</a:t>
            </a:r>
          </a:p>
        </p:txBody>
      </p:sp>
    </p:spTree>
    <p:extLst>
      <p:ext uri="{BB962C8B-B14F-4D97-AF65-F5344CB8AC3E}">
        <p14:creationId xmlns:p14="http://schemas.microsoft.com/office/powerpoint/2010/main" val="338070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51A697-A3A0-54AE-D1CC-8F74D99D1C08}"/>
              </a:ext>
            </a:extLst>
          </p:cNvPr>
          <p:cNvSpPr/>
          <p:nvPr/>
        </p:nvSpPr>
        <p:spPr>
          <a:xfrm>
            <a:off x="0" y="0"/>
            <a:ext cx="12192000" cy="12118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15DFA-EE7A-ED6D-2A48-A109ADDC2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32" y="155850"/>
            <a:ext cx="11875588" cy="900141"/>
          </a:xfrm>
        </p:spPr>
        <p:txBody>
          <a:bodyPr anchor="ctr">
            <a:normAutofit/>
          </a:bodyPr>
          <a:lstStyle/>
          <a:p>
            <a:pPr algn="l"/>
            <a:r>
              <a:rPr lang="ru-RU" sz="4400" b="1" dirty="0">
                <a:solidFill>
                  <a:schemeClr val="bg1"/>
                </a:solidFill>
              </a:rPr>
              <a:t>Идея, правила, геймплей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6C5E2F-C0B6-5B47-35DF-7BE47FA59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42" y="1464906"/>
            <a:ext cx="5778758" cy="5104565"/>
          </a:xfrm>
        </p:spPr>
        <p:txBody>
          <a:bodyPr>
            <a:normAutofit/>
          </a:bodyPr>
          <a:lstStyle/>
          <a:p>
            <a:pPr algn="l"/>
            <a:r>
              <a:rPr lang="ru-RU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Игроку предстоит выжить на арене среди атакующих его зомби. Зомби могут быть безоружными(бить только вблизи) и вооруженными(стрелять издалека).</a:t>
            </a:r>
          </a:p>
          <a:p>
            <a:pPr algn="l"/>
            <a:r>
              <a:rPr lang="ru-RU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У самого игрока есть оружие ближнего боя.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DCD951E-9A4B-238A-11A8-38396BC85641}"/>
              </a:ext>
            </a:extLst>
          </p:cNvPr>
          <p:cNvSpPr txBox="1">
            <a:spLocks/>
          </p:cNvSpPr>
          <p:nvPr/>
        </p:nvSpPr>
        <p:spPr>
          <a:xfrm>
            <a:off x="855506" y="4565515"/>
            <a:ext cx="5240494" cy="2003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Правила просты: убивай врагов, пока можешь. Как только персонаж умирает, выводится количество его очков.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A3778EC2-FE78-03A3-490F-AD230F0C8E84}"/>
              </a:ext>
            </a:extLst>
          </p:cNvPr>
          <p:cNvSpPr txBox="1">
            <a:spLocks/>
          </p:cNvSpPr>
          <p:nvPr/>
        </p:nvSpPr>
        <p:spPr>
          <a:xfrm>
            <a:off x="6254885" y="1886701"/>
            <a:ext cx="5240494" cy="426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Управлять игроком можно с помощью следующих клавиш:</a:t>
            </a:r>
          </a:p>
          <a:p>
            <a:pPr algn="l"/>
            <a:r>
              <a:rPr lang="ru-R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 - вверх,</a:t>
            </a:r>
          </a:p>
          <a:p>
            <a:pPr algn="l"/>
            <a:r>
              <a:rPr lang="ru-R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- влево, </a:t>
            </a:r>
          </a:p>
          <a:p>
            <a:pPr algn="l"/>
            <a:r>
              <a:rPr lang="ru-R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 - вниз, </a:t>
            </a:r>
          </a:p>
          <a:p>
            <a:pPr algn="l"/>
            <a:r>
              <a:rPr lang="ru-R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 - вправо,</a:t>
            </a:r>
          </a:p>
          <a:p>
            <a:pPr algn="l"/>
            <a:r>
              <a:rPr lang="ru-R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Space - использование оружия.</a:t>
            </a:r>
          </a:p>
        </p:txBody>
      </p:sp>
    </p:spTree>
    <p:extLst>
      <p:ext uri="{BB962C8B-B14F-4D97-AF65-F5344CB8AC3E}">
        <p14:creationId xmlns:p14="http://schemas.microsoft.com/office/powerpoint/2010/main" val="425292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11E9EC-E877-EEE1-1607-B38B72563F1B}"/>
              </a:ext>
            </a:extLst>
          </p:cNvPr>
          <p:cNvSpPr/>
          <p:nvPr/>
        </p:nvSpPr>
        <p:spPr>
          <a:xfrm>
            <a:off x="0" y="1"/>
            <a:ext cx="12192000" cy="680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9EAA09C-2048-93DE-B466-6DA5EC255603}"/>
              </a:ext>
            </a:extLst>
          </p:cNvPr>
          <p:cNvSpPr txBox="1">
            <a:spLocks/>
          </p:cNvSpPr>
          <p:nvPr/>
        </p:nvSpPr>
        <p:spPr>
          <a:xfrm>
            <a:off x="170232" y="155851"/>
            <a:ext cx="11875588" cy="505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</a:rPr>
              <a:t>Скриншоты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1800DDF-4FE0-FE21-D4B2-7FF814D02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38" y="919264"/>
            <a:ext cx="4836068" cy="50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0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79C8B81-2D8D-381A-FAC7-B2E86673A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12" y="1485157"/>
            <a:ext cx="10685832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Загрузка карты: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01D16EE-BA52-4AFA-DAA4-8DCE639522E4}"/>
              </a:ext>
            </a:extLst>
          </p:cNvPr>
          <p:cNvSpPr/>
          <p:nvPr/>
        </p:nvSpPr>
        <p:spPr>
          <a:xfrm>
            <a:off x="0" y="0"/>
            <a:ext cx="12192000" cy="12118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3B7F39E-CEAF-476A-213E-97A86FAF528A}"/>
              </a:ext>
            </a:extLst>
          </p:cNvPr>
          <p:cNvSpPr txBox="1">
            <a:spLocks/>
          </p:cNvSpPr>
          <p:nvPr/>
        </p:nvSpPr>
        <p:spPr>
          <a:xfrm>
            <a:off x="170232" y="155850"/>
            <a:ext cx="11875588" cy="90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bg1"/>
                </a:solidFill>
              </a:rPr>
              <a:t>Реализация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04A8EC9-20B7-0C4F-81FE-4312E5A0F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84" y="1367693"/>
            <a:ext cx="9462804" cy="533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2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DBA815D-1785-C38F-831E-335B6CFE3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76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Класс игрока: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D2EAF99-0EE4-2B67-8F98-F7D5ACD3BFE2}"/>
              </a:ext>
            </a:extLst>
          </p:cNvPr>
          <p:cNvSpPr/>
          <p:nvPr/>
        </p:nvSpPr>
        <p:spPr>
          <a:xfrm>
            <a:off x="0" y="0"/>
            <a:ext cx="12192000" cy="12118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BE21392-8CF1-9F82-6976-875E875838D9}"/>
              </a:ext>
            </a:extLst>
          </p:cNvPr>
          <p:cNvSpPr txBox="1">
            <a:spLocks/>
          </p:cNvSpPr>
          <p:nvPr/>
        </p:nvSpPr>
        <p:spPr>
          <a:xfrm>
            <a:off x="170232" y="155850"/>
            <a:ext cx="11875588" cy="90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bg1"/>
                </a:solidFill>
              </a:rPr>
              <a:t>Реализация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332013-1EB9-02EE-8C6C-90DB5ED63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911" y="1358625"/>
            <a:ext cx="96202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9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087CA0-1127-01C0-C241-88D143E4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" y="65314"/>
            <a:ext cx="4782411" cy="67273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A96668-EA5D-45B2-4DDF-BD5F3663D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201" y="77950"/>
            <a:ext cx="5658823" cy="66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7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7918DD1-457E-19F6-EABB-1DEAF97414B4}"/>
              </a:ext>
            </a:extLst>
          </p:cNvPr>
          <p:cNvSpPr/>
          <p:nvPr/>
        </p:nvSpPr>
        <p:spPr>
          <a:xfrm>
            <a:off x="0" y="1"/>
            <a:ext cx="12192000" cy="680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E0FFD94-65AB-74FA-CD47-A0865B955D3D}"/>
              </a:ext>
            </a:extLst>
          </p:cNvPr>
          <p:cNvSpPr txBox="1">
            <a:spLocks/>
          </p:cNvSpPr>
          <p:nvPr/>
        </p:nvSpPr>
        <p:spPr>
          <a:xfrm>
            <a:off x="170232" y="155851"/>
            <a:ext cx="11875588" cy="505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</a:rPr>
              <a:t>Библиотеки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DBA3F9C-12E3-517F-0FC0-574B43460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27" y="1139500"/>
            <a:ext cx="11067746" cy="36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0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68CB97-AD58-F513-4A77-2DB089BF9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2" y="1253331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больше уровней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выбор оружия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выпадение бонусов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больше локаций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ru-RU" dirty="0">
                <a:solidFill>
                  <a:schemeClr val="bg1"/>
                </a:solidFill>
              </a:rPr>
              <a:t>разнообразие врагов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• мультиплеер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• звуки взаимодействий (шагов, получения/нанесения урона, 	смерти/убийства, стрельбы врагов и т.д.)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8D4B665-1604-CC2B-68ED-8DCD112E379E}"/>
              </a:ext>
            </a:extLst>
          </p:cNvPr>
          <p:cNvSpPr/>
          <p:nvPr/>
        </p:nvSpPr>
        <p:spPr>
          <a:xfrm>
            <a:off x="0" y="1"/>
            <a:ext cx="12192000" cy="680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CA7EC21-EBA1-6F28-6C78-60F0F4A60C00}"/>
              </a:ext>
            </a:extLst>
          </p:cNvPr>
          <p:cNvSpPr txBox="1">
            <a:spLocks/>
          </p:cNvSpPr>
          <p:nvPr/>
        </p:nvSpPr>
        <p:spPr>
          <a:xfrm>
            <a:off x="170232" y="155851"/>
            <a:ext cx="11875588" cy="505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solidFill>
                  <a:schemeClr val="bg1"/>
                </a:solidFill>
              </a:rPr>
              <a:t>Что бы хотелось добавить позже </a:t>
            </a:r>
            <a:endParaRPr lang="ru-RU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1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FE80E700-4C99-645B-AF31-F4805C30F892}"/>
              </a:ext>
            </a:extLst>
          </p:cNvPr>
          <p:cNvSpPr/>
          <p:nvPr/>
        </p:nvSpPr>
        <p:spPr>
          <a:xfrm>
            <a:off x="3576000" y="1552811"/>
            <a:ext cx="5040000" cy="504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251C3C9-5D43-7EBA-7811-C3AAD5BA2905}"/>
              </a:ext>
            </a:extLst>
          </p:cNvPr>
          <p:cNvSpPr/>
          <p:nvPr/>
        </p:nvSpPr>
        <p:spPr>
          <a:xfrm>
            <a:off x="0" y="0"/>
            <a:ext cx="12192000" cy="1287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7CBEA31-19DC-01A3-EA2C-D9A5FF2B79D8}"/>
              </a:ext>
            </a:extLst>
          </p:cNvPr>
          <p:cNvSpPr txBox="1">
            <a:spLocks/>
          </p:cNvSpPr>
          <p:nvPr/>
        </p:nvSpPr>
        <p:spPr>
          <a:xfrm>
            <a:off x="170232" y="155850"/>
            <a:ext cx="11875588" cy="956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solidFill>
                  <a:schemeClr val="bg1"/>
                </a:solidFill>
              </a:rPr>
              <a:t>Наш репозиторий:</a:t>
            </a:r>
            <a:endParaRPr lang="ru-RU" sz="96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807733-FAA0-105A-E9E1-765679A9B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421" y="1385206"/>
            <a:ext cx="5375210" cy="537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275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154</Words>
  <Application>Microsoft Office PowerPoint</Application>
  <PresentationFormat>Широкоэкранный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Тема Office</vt:lpstr>
      <vt:lpstr>Zombie Invasion</vt:lpstr>
      <vt:lpstr>Идея, правила, геймплей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 Invasion</dc:title>
  <dc:creator>an.py</dc:creator>
  <cp:lastModifiedBy>an.py</cp:lastModifiedBy>
  <cp:revision>10</cp:revision>
  <dcterms:created xsi:type="dcterms:W3CDTF">2024-01-17T16:34:16Z</dcterms:created>
  <dcterms:modified xsi:type="dcterms:W3CDTF">2024-01-17T17:11:40Z</dcterms:modified>
</cp:coreProperties>
</file>