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5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785870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 smtClean="0">
                <a:solidFill>
                  <a:srgbClr val="E8C193"/>
                </a:solidFill>
              </a:rPr>
              <a:t>Binary search algorithm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40208" y="4281395"/>
            <a:ext cx="203029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MARKETING TEAM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SEO HYEWON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144174" y="1869523"/>
            <a:ext cx="5945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E8C19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</a:t>
            </a:r>
            <a:r>
              <a:rPr lang="ko-KR" altLang="en-US" dirty="0" smtClean="0">
                <a:solidFill>
                  <a:srgbClr val="E8C19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정렬되어 있는 리스트에서 </a:t>
            </a:r>
            <a:endParaRPr lang="en-US" altLang="ko-KR" dirty="0" smtClean="0">
              <a:solidFill>
                <a:srgbClr val="E8C19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E8C19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탐색범위를</a:t>
            </a:r>
            <a:r>
              <a:rPr lang="ko-KR" altLang="en-US" dirty="0">
                <a:solidFill>
                  <a:srgbClr val="E8C19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E8C19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절반씩 좁혀가며 데이터를 탐색하는 방법 </a:t>
            </a:r>
            <a:endParaRPr lang="en-US" altLang="ko-KR" dirty="0" smtClean="0">
              <a:solidFill>
                <a:srgbClr val="E8C19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6191" y="1386294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333234"/>
                </a:solidFill>
              </a:rPr>
              <a:t>정의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15416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E8C193"/>
                </a:solidFill>
              </a:rPr>
              <a:t>Binary search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48" y="2869053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511258" y="3090608"/>
            <a:ext cx="5359888" cy="1521327"/>
          </a:xfrm>
          <a:prstGeom prst="rect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45204" y="3451839"/>
            <a:ext cx="452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E8C193"/>
                </a:solidFill>
              </a:rPr>
              <a:t>처음 선택한 중앙값이 만약 찾는 값보다 크면 </a:t>
            </a:r>
            <a:endParaRPr lang="en-US" altLang="ko-KR" sz="1600" dirty="0" smtClean="0">
              <a:solidFill>
                <a:srgbClr val="E8C193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E8C193"/>
                </a:solidFill>
              </a:rPr>
              <a:t>그 값은 새로운 최댓값이 되며</a:t>
            </a:r>
            <a:endParaRPr lang="en-US" altLang="ko-KR" sz="1600" dirty="0" smtClean="0">
              <a:solidFill>
                <a:srgbClr val="E8C193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E8C193"/>
                </a:solidFill>
              </a:rPr>
              <a:t>작으면 그 값은 새로운 최솟값이 된다</a:t>
            </a:r>
            <a:r>
              <a:rPr lang="en-US" altLang="ko-KR" sz="1600" dirty="0" smtClean="0">
                <a:solidFill>
                  <a:srgbClr val="E8C193"/>
                </a:solidFill>
              </a:rPr>
              <a:t>.</a:t>
            </a:r>
            <a:endParaRPr lang="ko-KR" altLang="en-US" sz="1600" dirty="0">
              <a:solidFill>
                <a:srgbClr val="E8C193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112549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Binary search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348335" y="3090608"/>
            <a:ext cx="5359888" cy="1521327"/>
          </a:xfrm>
          <a:prstGeom prst="rect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48336" y="3328728"/>
            <a:ext cx="5359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E8C193"/>
                </a:solidFill>
              </a:rPr>
              <a:t>n</a:t>
            </a:r>
            <a:r>
              <a:rPr lang="ko-KR" altLang="en-US" sz="1600" dirty="0" smtClean="0">
                <a:solidFill>
                  <a:srgbClr val="E8C193"/>
                </a:solidFill>
              </a:rPr>
              <a:t>개의 리스트를 매번 </a:t>
            </a:r>
            <a:r>
              <a:rPr lang="en-US" altLang="ko-KR" sz="1600" dirty="0" smtClean="0">
                <a:solidFill>
                  <a:srgbClr val="E8C193"/>
                </a:solidFill>
              </a:rPr>
              <a:t>2</a:t>
            </a:r>
            <a:r>
              <a:rPr lang="ko-KR" altLang="en-US" sz="1600" dirty="0" smtClean="0">
                <a:solidFill>
                  <a:srgbClr val="E8C193"/>
                </a:solidFill>
              </a:rPr>
              <a:t>로 나누어</a:t>
            </a:r>
            <a:endParaRPr lang="en-US" altLang="ko-KR" sz="1600" dirty="0" smtClean="0">
              <a:solidFill>
                <a:srgbClr val="E8C193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E8C193"/>
                </a:solidFill>
              </a:rPr>
              <a:t>1</a:t>
            </a:r>
            <a:r>
              <a:rPr lang="ko-KR" altLang="en-US" sz="1600" dirty="0" smtClean="0">
                <a:solidFill>
                  <a:srgbClr val="E8C193"/>
                </a:solidFill>
              </a:rPr>
              <a:t>이 될 때까지 비교 연산을 </a:t>
            </a:r>
            <a:r>
              <a:rPr lang="en-US" altLang="ko-KR" sz="1600" dirty="0" smtClean="0">
                <a:solidFill>
                  <a:srgbClr val="E8C193"/>
                </a:solidFill>
              </a:rPr>
              <a:t>k</a:t>
            </a:r>
            <a:r>
              <a:rPr lang="ko-KR" altLang="en-US" sz="1600" dirty="0" smtClean="0">
                <a:solidFill>
                  <a:srgbClr val="E8C193"/>
                </a:solidFill>
              </a:rPr>
              <a:t>번 진행한다면</a:t>
            </a:r>
            <a:endParaRPr lang="en-US" altLang="ko-KR" sz="1600" dirty="0" smtClean="0">
              <a:solidFill>
                <a:srgbClr val="E8C193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E8C193"/>
                </a:solidFill>
              </a:rPr>
              <a:t>Big-O</a:t>
            </a:r>
            <a:r>
              <a:rPr lang="ko-KR" altLang="en-US" sz="1600" dirty="0" smtClean="0">
                <a:solidFill>
                  <a:srgbClr val="E8C193"/>
                </a:solidFill>
              </a:rPr>
              <a:t> 표기법으로는 </a:t>
            </a:r>
            <a:r>
              <a:rPr lang="en-US" altLang="ko-KR" sz="1600" dirty="0" smtClean="0">
                <a:solidFill>
                  <a:srgbClr val="E8C193"/>
                </a:solidFill>
              </a:rPr>
              <a:t>k+1</a:t>
            </a:r>
            <a:r>
              <a:rPr lang="ko-KR" altLang="en-US" sz="1600" dirty="0" smtClean="0">
                <a:solidFill>
                  <a:srgbClr val="E8C193"/>
                </a:solidFill>
              </a:rPr>
              <a:t>이 최종 시간 복잡도가 된다</a:t>
            </a:r>
            <a:r>
              <a:rPr lang="en-US" altLang="ko-KR" sz="1600" dirty="0" smtClean="0">
                <a:solidFill>
                  <a:srgbClr val="E8C193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rgbClr val="E8C193"/>
                </a:solidFill>
              </a:rPr>
              <a:t>상수는 삭제되므로 </a:t>
            </a:r>
            <a:r>
              <a:rPr lang="en-US" altLang="ko-KR" sz="1600" dirty="0" smtClean="0">
                <a:solidFill>
                  <a:srgbClr val="E8C193"/>
                </a:solidFill>
              </a:rPr>
              <a:t>O(</a:t>
            </a:r>
            <a:r>
              <a:rPr lang="en-US" altLang="ko-KR" sz="1600" dirty="0" err="1" smtClean="0">
                <a:solidFill>
                  <a:srgbClr val="E8C193"/>
                </a:solidFill>
              </a:rPr>
              <a:t>logn</a:t>
            </a:r>
            <a:r>
              <a:rPr lang="en-US" altLang="ko-KR" sz="1600" dirty="0" smtClean="0">
                <a:solidFill>
                  <a:srgbClr val="E8C193"/>
                </a:solidFill>
              </a:rPr>
              <a:t>)</a:t>
            </a:r>
            <a:r>
              <a:rPr lang="ko-KR" altLang="en-US" sz="1600" dirty="0" smtClean="0">
                <a:solidFill>
                  <a:srgbClr val="E8C193"/>
                </a:solidFill>
              </a:rPr>
              <a:t>이 된다</a:t>
            </a:r>
            <a:r>
              <a:rPr lang="en-US" altLang="ko-KR" sz="1600" dirty="0" smtClean="0">
                <a:solidFill>
                  <a:srgbClr val="E8C193"/>
                </a:solidFill>
              </a:rPr>
              <a:t>.</a:t>
            </a:r>
            <a:endParaRPr lang="ko-KR" altLang="en-US" sz="1600" dirty="0">
              <a:solidFill>
                <a:srgbClr val="E8C193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6191" y="1386294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333234"/>
                </a:solidFill>
              </a:rPr>
              <a:t>특징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1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112549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Binary search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6191" y="1386294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333234"/>
                </a:solidFill>
              </a:rPr>
              <a:t>특징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73" y="2395533"/>
            <a:ext cx="4705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5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타원 201"/>
          <p:cNvSpPr/>
          <p:nvPr/>
        </p:nvSpPr>
        <p:spPr>
          <a:xfrm>
            <a:off x="4778529" y="2892493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6412096" y="2922237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892496" y="2707752"/>
            <a:ext cx="31381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E8C193"/>
                </a:solidFill>
              </a:rPr>
              <a:t>2)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ABFBE"/>
                </a:solidFill>
              </a:rPr>
              <a:t>탐색 범위가 큰 경우</a:t>
            </a:r>
            <a:endParaRPr lang="en-US" altLang="ko-KR" sz="1400" dirty="0" smtClean="0">
              <a:solidFill>
                <a:srgbClr val="CABFB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ABFBE"/>
                </a:solidFill>
              </a:rPr>
              <a:t>( 0</a:t>
            </a:r>
            <a:r>
              <a:rPr lang="ko-KR" altLang="en-US" sz="1400" dirty="0" smtClean="0">
                <a:solidFill>
                  <a:srgbClr val="CABFBE"/>
                </a:solidFill>
              </a:rPr>
              <a:t>부터 </a:t>
            </a:r>
            <a:r>
              <a:rPr lang="en-US" altLang="ko-KR" sz="1400" dirty="0" smtClean="0">
                <a:solidFill>
                  <a:srgbClr val="CABFBE"/>
                </a:solidFill>
              </a:rPr>
              <a:t>10</a:t>
            </a:r>
            <a:r>
              <a:rPr lang="ko-KR" altLang="en-US" sz="1400" dirty="0" smtClean="0">
                <a:solidFill>
                  <a:srgbClr val="CABFBE"/>
                </a:solidFill>
              </a:rPr>
              <a:t>억까지의 정수 중 하나</a:t>
            </a:r>
            <a:r>
              <a:rPr lang="en-US" altLang="ko-KR" sz="1400" dirty="0" smtClean="0">
                <a:solidFill>
                  <a:srgbClr val="CABFBE"/>
                </a:solidFill>
              </a:rPr>
              <a:t>)</a:t>
            </a:r>
            <a:endParaRPr lang="ko-KR" altLang="en-US" sz="1100" dirty="0">
              <a:solidFill>
                <a:srgbClr val="CABFBE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8018074" y="4687193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15900" y="2720528"/>
            <a:ext cx="4406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E8C193"/>
                </a:solidFill>
              </a:rPr>
              <a:t>1)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ABFBE"/>
                </a:solidFill>
              </a:rPr>
              <a:t>최적화 문제를 결정 문제로</a:t>
            </a:r>
            <a:r>
              <a:rPr lang="en-US" altLang="ko-KR" sz="1400" dirty="0" smtClean="0">
                <a:solidFill>
                  <a:srgbClr val="CABFBE"/>
                </a:solidFill>
              </a:rPr>
              <a:t>(YES or No)</a:t>
            </a:r>
            <a:r>
              <a:rPr lang="ko-KR" altLang="en-US" sz="1400" dirty="0" smtClean="0">
                <a:solidFill>
                  <a:srgbClr val="CABFBE"/>
                </a:solidFill>
              </a:rPr>
              <a:t>로 바꾸어</a:t>
            </a:r>
            <a:endParaRPr lang="en-US" altLang="ko-KR" sz="1400" dirty="0" smtClean="0">
              <a:solidFill>
                <a:srgbClr val="CABFB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ABFBE"/>
                </a:solidFill>
              </a:rPr>
              <a:t>해결하는 </a:t>
            </a:r>
            <a:r>
              <a:rPr lang="ko-KR" altLang="en-US" sz="1400" dirty="0" err="1" smtClean="0">
                <a:solidFill>
                  <a:srgbClr val="CABFBE"/>
                </a:solidFill>
              </a:rPr>
              <a:t>파라메트릭</a:t>
            </a:r>
            <a:r>
              <a:rPr lang="ko-KR" altLang="en-US" sz="1400" dirty="0" smtClean="0">
                <a:solidFill>
                  <a:srgbClr val="CABFBE"/>
                </a:solidFill>
              </a:rPr>
              <a:t> </a:t>
            </a:r>
            <a:r>
              <a:rPr lang="ko-KR" altLang="en-US" sz="1400" dirty="0" err="1" smtClean="0">
                <a:solidFill>
                  <a:srgbClr val="CABFBE"/>
                </a:solidFill>
              </a:rPr>
              <a:t>서치가</a:t>
            </a:r>
            <a:r>
              <a:rPr lang="ko-KR" altLang="en-US" sz="1400" dirty="0" smtClean="0">
                <a:solidFill>
                  <a:srgbClr val="CABFBE"/>
                </a:solidFill>
              </a:rPr>
              <a:t> 필요한 경우</a:t>
            </a:r>
            <a:endParaRPr lang="en-US" altLang="ko-KR" sz="1400" dirty="0" smtClean="0">
              <a:solidFill>
                <a:srgbClr val="CABFB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ABFBE"/>
                </a:solidFill>
              </a:rPr>
              <a:t>(</a:t>
            </a:r>
            <a:r>
              <a:rPr lang="ko-KR" altLang="en-US" sz="1400" dirty="0" smtClean="0">
                <a:solidFill>
                  <a:srgbClr val="CABFBE"/>
                </a:solidFill>
              </a:rPr>
              <a:t>즉</a:t>
            </a:r>
            <a:r>
              <a:rPr lang="en-US" altLang="ko-KR" sz="1400" dirty="0" smtClean="0">
                <a:solidFill>
                  <a:srgbClr val="CABFBE"/>
                </a:solidFill>
              </a:rPr>
              <a:t>, </a:t>
            </a:r>
            <a:r>
              <a:rPr lang="ko-KR" altLang="en-US" sz="1400" dirty="0" smtClean="0">
                <a:solidFill>
                  <a:srgbClr val="CABFBE"/>
                </a:solidFill>
              </a:rPr>
              <a:t>문제의 상황을 만족하는 특정 변수의 최솟값</a:t>
            </a:r>
            <a:r>
              <a:rPr lang="ko-KR" altLang="en-US" sz="1400" dirty="0">
                <a:solidFill>
                  <a:srgbClr val="CABFBE"/>
                </a:solidFill>
              </a:rPr>
              <a:t>과</a:t>
            </a:r>
            <a:r>
              <a:rPr lang="en-US" altLang="ko-KR" sz="1400" dirty="0" smtClean="0">
                <a:solidFill>
                  <a:srgbClr val="CABFBE"/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ABFBE"/>
                </a:solidFill>
              </a:rPr>
              <a:t>최댓값을 구하는 문제를 결정 문제로 바꾸어 푸는 것</a:t>
            </a:r>
            <a:r>
              <a:rPr lang="en-US" altLang="ko-KR" sz="1400" dirty="0" smtClean="0">
                <a:solidFill>
                  <a:srgbClr val="CABFBE"/>
                </a:solidFill>
              </a:rPr>
              <a:t>)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1178373" y="4687193"/>
            <a:ext cx="3304727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845971" y="3267925"/>
            <a:ext cx="523677" cy="604427"/>
            <a:chOff x="5961053" y="3829527"/>
            <a:chExt cx="327684" cy="378212"/>
          </a:xfrm>
        </p:grpSpPr>
        <p:sp>
          <p:nvSpPr>
            <p:cNvPr id="156" name="Freeform 43"/>
            <p:cNvSpPr>
              <a:spLocks noEditPoints="1"/>
            </p:cNvSpPr>
            <p:nvPr/>
          </p:nvSpPr>
          <p:spPr bwMode="auto">
            <a:xfrm>
              <a:off x="5961053" y="3829527"/>
              <a:ext cx="327684" cy="277332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4"/>
            <p:cNvSpPr>
              <a:spLocks noEditPoints="1"/>
            </p:cNvSpPr>
            <p:nvPr/>
          </p:nvSpPr>
          <p:spPr bwMode="auto">
            <a:xfrm>
              <a:off x="5986273" y="4119469"/>
              <a:ext cx="189062" cy="88270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6011493" y="416990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46"/>
            <p:cNvSpPr>
              <a:spLocks noChangeArrowheads="1"/>
            </p:cNvSpPr>
            <p:nvPr/>
          </p:nvSpPr>
          <p:spPr bwMode="auto">
            <a:xfrm>
              <a:off x="6137505" y="416990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47"/>
            <p:cNvSpPr>
              <a:spLocks noChangeArrowheads="1"/>
            </p:cNvSpPr>
            <p:nvPr/>
          </p:nvSpPr>
          <p:spPr bwMode="auto">
            <a:xfrm>
              <a:off x="6011493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6036713" y="4144689"/>
              <a:ext cx="12522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606184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608706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1"/>
            <p:cNvSpPr>
              <a:spLocks noChangeArrowheads="1"/>
            </p:cNvSpPr>
            <p:nvPr/>
          </p:nvSpPr>
          <p:spPr bwMode="auto">
            <a:xfrm>
              <a:off x="611228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2"/>
            <p:cNvSpPr>
              <a:spLocks noChangeArrowheads="1"/>
            </p:cNvSpPr>
            <p:nvPr/>
          </p:nvSpPr>
          <p:spPr bwMode="auto">
            <a:xfrm>
              <a:off x="6137505" y="4144689"/>
              <a:ext cx="12610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6036713" y="4169909"/>
              <a:ext cx="88182" cy="12610"/>
            </a:xfrm>
            <a:prstGeom prst="rect">
              <a:avLst/>
            </a:prstGeom>
            <a:no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54"/>
            <p:cNvSpPr>
              <a:spLocks noEditPoints="1"/>
            </p:cNvSpPr>
            <p:nvPr/>
          </p:nvSpPr>
          <p:spPr bwMode="auto">
            <a:xfrm>
              <a:off x="6200467" y="4119469"/>
              <a:ext cx="63050" cy="88270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55"/>
            <p:cNvSpPr>
              <a:spLocks/>
            </p:cNvSpPr>
            <p:nvPr/>
          </p:nvSpPr>
          <p:spPr bwMode="auto">
            <a:xfrm>
              <a:off x="6088904" y="3894416"/>
              <a:ext cx="71982" cy="71894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56"/>
            <p:cNvSpPr>
              <a:spLocks/>
            </p:cNvSpPr>
            <p:nvPr/>
          </p:nvSpPr>
          <p:spPr bwMode="auto">
            <a:xfrm>
              <a:off x="6082599" y="3888111"/>
              <a:ext cx="46762" cy="46674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57"/>
            <p:cNvSpPr>
              <a:spLocks/>
            </p:cNvSpPr>
            <p:nvPr/>
          </p:nvSpPr>
          <p:spPr bwMode="auto">
            <a:xfrm>
              <a:off x="6120429" y="3925941"/>
              <a:ext cx="46762" cy="46674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no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60"/>
          <p:cNvGrpSpPr>
            <a:grpSpLocks noChangeAspect="1"/>
          </p:cNvGrpSpPr>
          <p:nvPr/>
        </p:nvGrpSpPr>
        <p:grpSpPr bwMode="auto">
          <a:xfrm>
            <a:off x="5104095" y="3249246"/>
            <a:ext cx="583554" cy="583418"/>
            <a:chOff x="1680" y="2"/>
            <a:chExt cx="4319" cy="4318"/>
          </a:xfrm>
          <a:noFill/>
        </p:grpSpPr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 w="3175">
              <a:solidFill>
                <a:srgbClr val="E8C19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 w="3175">
              <a:solidFill>
                <a:srgbClr val="E8C193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3069048" y="198224"/>
            <a:ext cx="6096000" cy="1112549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Binary search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746577" y="1670670"/>
            <a:ext cx="1615623" cy="617791"/>
          </a:xfrm>
          <a:prstGeom prst="rect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26523" y="1810288"/>
            <a:ext cx="1395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E8C193"/>
                </a:solidFill>
              </a:rPr>
              <a:t>입국심사</a:t>
            </a:r>
            <a:endParaRPr lang="en-US" altLang="ko-KR" sz="1600" b="1" dirty="0" smtClean="0">
              <a:solidFill>
                <a:srgbClr val="E8C193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112549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Binary search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6191" y="1386294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333234"/>
                </a:solidFill>
              </a:rPr>
              <a:t>프로그래머스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6577" y="2696936"/>
            <a:ext cx="790212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명이 입국심사를 위해 줄을 서서 기다리고 있습니다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입국심사대에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심사관마다 심사하는데 걸리는 시간은 다릅니다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처음에 모든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심사대는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비어있습니다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심사대에서는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동시에 한 명만 심사를 할 수 있습니다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앞에 서 있는 사람은 비어 있는 심사대로 가서 심사를 받을 수 있습니다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빨리 끝나는 심사대가 있으면 기다렸다가 그곳으로 가서 심사를 받을 수도 있습니다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사람이 심사를 받는데 걸리는 시간을 최소로 하고 싶습니다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입국심사를 기다리는 사람 수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n,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심사관이 한 명을 심사하는데 걸리는 시간이 담긴 배열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times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매개변수로 주어질 때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사람이 심사를 받는데 걸리는 시간의 최솟값을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하도록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solution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작성해주세요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9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746577" y="1670670"/>
            <a:ext cx="1615623" cy="617791"/>
          </a:xfrm>
          <a:prstGeom prst="rect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26523" y="1810288"/>
            <a:ext cx="1395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E8C193"/>
                </a:solidFill>
              </a:rPr>
              <a:t>입국심사</a:t>
            </a:r>
            <a:endParaRPr lang="en-US" altLang="ko-KR" sz="1600" b="1" dirty="0" smtClean="0">
              <a:solidFill>
                <a:srgbClr val="E8C193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112549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Binary search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6191" y="1386294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333234"/>
                </a:solidFill>
              </a:rPr>
              <a:t>프로그래머스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7" y="2619102"/>
            <a:ext cx="5245100" cy="115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356427" y="4283506"/>
            <a:ext cx="5466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E8C193"/>
                </a:solidFill>
              </a:rPr>
              <a:t>범위가 너무 크므로 단순 </a:t>
            </a:r>
            <a:r>
              <a:rPr lang="ko-KR" altLang="en-US" sz="1600" dirty="0" err="1" smtClean="0">
                <a:solidFill>
                  <a:srgbClr val="E8C193"/>
                </a:solidFill>
              </a:rPr>
              <a:t>반복문으론</a:t>
            </a:r>
            <a:r>
              <a:rPr lang="ko-KR" altLang="en-US" sz="1600" dirty="0" smtClean="0">
                <a:solidFill>
                  <a:srgbClr val="E8C193"/>
                </a:solidFill>
              </a:rPr>
              <a:t> 확인이 불가능</a:t>
            </a:r>
            <a:r>
              <a:rPr lang="en-US" altLang="ko-KR" sz="1600" dirty="0" smtClean="0">
                <a:solidFill>
                  <a:srgbClr val="E8C193"/>
                </a:solidFill>
              </a:rPr>
              <a:t>!</a:t>
            </a:r>
            <a:endParaRPr lang="ko-KR" altLang="en-US" sz="1600" dirty="0">
              <a:solidFill>
                <a:srgbClr val="E8C1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1743" y="4775833"/>
            <a:ext cx="669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ko-KR" altLang="en-US" dirty="0">
                <a:solidFill>
                  <a:schemeClr val="bg1"/>
                </a:solidFill>
              </a:rPr>
              <a:t>명을 심사 할 수 있다면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답을 갱신하고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최대 범위를 </a:t>
            </a:r>
            <a:r>
              <a:rPr lang="ko-KR" altLang="en-US" dirty="0" smtClean="0">
                <a:solidFill>
                  <a:schemeClr val="bg1"/>
                </a:solidFill>
              </a:rPr>
              <a:t>줄여보고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/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ko-KR" altLang="en-US" dirty="0">
                <a:solidFill>
                  <a:schemeClr val="bg1"/>
                </a:solidFill>
              </a:rPr>
              <a:t>명을 심사 할 수 없다면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최소범위를 </a:t>
            </a:r>
            <a:r>
              <a:rPr lang="ko-KR" altLang="en-US" dirty="0" smtClean="0">
                <a:solidFill>
                  <a:schemeClr val="bg1"/>
                </a:solidFill>
              </a:rPr>
              <a:t>늘려보자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8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112549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Binary search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이진 탐색</a:t>
            </a:r>
            <a:endParaRPr lang="ko-KR" altLang="en-US" sz="9600" kern="0" dirty="0">
              <a:solidFill>
                <a:srgbClr val="E8C193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6191" y="1386294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333234"/>
                </a:solidFill>
              </a:rPr>
              <a:t>Python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코드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58" y="2255838"/>
            <a:ext cx="6505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3" y="1011051"/>
            <a:ext cx="4004227" cy="313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4" y="4127500"/>
            <a:ext cx="4002087" cy="247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3550" y="2358640"/>
            <a:ext cx="1913816" cy="1709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6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87693" y="2866034"/>
            <a:ext cx="785870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 smtClean="0">
                <a:solidFill>
                  <a:srgbClr val="E8C193"/>
                </a:solidFill>
              </a:rPr>
              <a:t>Thank you !</a:t>
            </a:r>
            <a:endParaRPr lang="en-US" altLang="ko-KR" sz="40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6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295</Words>
  <Application>Microsoft Office PowerPoint</Application>
  <PresentationFormat>사용자 지정</PresentationFormat>
  <Paragraphs>57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SEO</cp:lastModifiedBy>
  <cp:revision>10</cp:revision>
  <dcterms:created xsi:type="dcterms:W3CDTF">2020-02-05T05:32:01Z</dcterms:created>
  <dcterms:modified xsi:type="dcterms:W3CDTF">2021-12-09T13:04:56Z</dcterms:modified>
</cp:coreProperties>
</file>