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2" r:id="rId2"/>
    <p:sldId id="285" r:id="rId3"/>
    <p:sldId id="284" r:id="rId4"/>
    <p:sldId id="286" r:id="rId5"/>
    <p:sldId id="288" r:id="rId6"/>
    <p:sldId id="289" r:id="rId7"/>
    <p:sldId id="290" r:id="rId8"/>
    <p:sldId id="297" r:id="rId9"/>
    <p:sldId id="291" r:id="rId10"/>
    <p:sldId id="273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4B6"/>
    <a:srgbClr val="F0F0F0"/>
    <a:srgbClr val="7BB0DE"/>
    <a:srgbClr val="A60000"/>
    <a:srgbClr val="646B6F"/>
    <a:srgbClr val="E8E8E9"/>
    <a:srgbClr val="E3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965" y="2912110"/>
            <a:ext cx="9144000" cy="899160"/>
          </a:xfrm>
        </p:spPr>
        <p:txBody>
          <a:bodyPr anchor="b"/>
          <a:lstStyle>
            <a:lvl1pPr algn="l"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965" y="381095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0320" y="4906645"/>
            <a:ext cx="12215495" cy="1962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89110" y="-15240"/>
            <a:ext cx="1707515" cy="3644900"/>
          </a:xfrm>
          <a:prstGeom prst="rect">
            <a:avLst/>
          </a:prstGeom>
          <a:solidFill>
            <a:srgbClr val="5B9BD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9610090" y="2226310"/>
            <a:ext cx="1265555" cy="1223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8965" y="2058035"/>
            <a:ext cx="185610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400" b="1">
                <a:solidFill>
                  <a:srgbClr val="2E74B6"/>
                </a:solidFill>
                <a:latin typeface="微软雅黑" panose="020B0503020204020204" charset="-122"/>
                <a:ea typeface="微软雅黑" panose="020B0503020204020204" charset="-122"/>
              </a:rPr>
              <a:t>知了堂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0105" y="798195"/>
            <a:ext cx="3372485" cy="12001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2710" y="62230"/>
            <a:ext cx="5689600" cy="675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69065" y="616775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61470" y="646620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15380"/>
            <a:ext cx="246380" cy="238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800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9565" y="1795145"/>
            <a:ext cx="5387975" cy="29533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18100" y="3746500"/>
            <a:ext cx="34982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14950" y="4084955"/>
            <a:ext cx="30613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9" name="矩形 8"/>
          <p:cNvSpPr/>
          <p:nvPr/>
        </p:nvSpPr>
        <p:spPr>
          <a:xfrm>
            <a:off x="3951605" y="1626870"/>
            <a:ext cx="5735955" cy="32715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800" y="1627505"/>
            <a:ext cx="3573145" cy="3271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705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94543" y="2061210"/>
            <a:ext cx="3005455" cy="138366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5937885" y="3371215"/>
            <a:ext cx="318770" cy="204470"/>
          </a:xfrm>
          <a:prstGeom prst="triangl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3330" y="3703955"/>
            <a:ext cx="462788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16095" y="4133850"/>
            <a:ext cx="35623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加辅助线"/>
          <p:cNvPicPr>
            <a:picLocks noChangeAspect="1"/>
          </p:cNvPicPr>
          <p:nvPr/>
        </p:nvPicPr>
        <p:blipFill>
          <a:blip r:embed="rId2"/>
          <a:srcRect t="28438" b="15291"/>
          <a:stretch>
            <a:fillRect/>
          </a:stretch>
        </p:blipFill>
        <p:spPr>
          <a:xfrm>
            <a:off x="9525" y="-7620"/>
            <a:ext cx="11780520" cy="68516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84385" y="718185"/>
            <a:ext cx="1341755" cy="1312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00665" y="1926590"/>
            <a:ext cx="967740" cy="954405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37395" y="2157095"/>
            <a:ext cx="767080" cy="2211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80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927590" y="936625"/>
            <a:ext cx="817880" cy="90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567035" y="2071370"/>
            <a:ext cx="640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435" y="6091555"/>
            <a:ext cx="12089130" cy="716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69065" y="615886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61470" y="645731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06490"/>
            <a:ext cx="246380" cy="23876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38200" y="1807210"/>
            <a:ext cx="10515600" cy="4351338"/>
          </a:xfrm>
        </p:spPr>
        <p:txBody>
          <a:bodyPr/>
          <a:lstStyle>
            <a:lvl1pPr>
              <a:defRPr>
                <a:latin typeface="微软雅黑 Light" panose="020B0502040204020203" charset="-122"/>
                <a:ea typeface="微软雅黑 Light" panose="020B0502040204020203" charset="-122"/>
              </a:defRPr>
            </a:lvl1pPr>
            <a:lvl2pPr>
              <a:defRPr>
                <a:latin typeface="微软雅黑 Light" panose="020B0502040204020203" charset="-122"/>
                <a:ea typeface="微软雅黑 Light" panose="020B0502040204020203" charset="-122"/>
              </a:defRPr>
            </a:lvl2pPr>
            <a:lvl3pPr>
              <a:defRPr>
                <a:latin typeface="微软雅黑 Light" panose="020B0502040204020203" charset="-122"/>
                <a:ea typeface="微软雅黑 Light" panose="020B0502040204020203" charset="-122"/>
              </a:defRPr>
            </a:lvl3pPr>
            <a:lvl4pPr>
              <a:defRPr>
                <a:latin typeface="微软雅黑 Light" panose="020B0502040204020203" charset="-122"/>
                <a:ea typeface="微软雅黑 Light" panose="020B0502040204020203" charset="-122"/>
              </a:defRPr>
            </a:lvl4pPr>
            <a:lvl5pPr>
              <a:defRPr>
                <a:latin typeface="微软雅黑 Light" panose="020B0502040204020203" charset="-122"/>
                <a:ea typeface="微软雅黑 Light" panose="020B0502040204020203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" y="6266180"/>
            <a:ext cx="3950970" cy="38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www.zhiliaotang.com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7745" y="52705"/>
            <a:ext cx="2433320" cy="4384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591945" y="2590165"/>
            <a:ext cx="1265555" cy="122301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491865" y="3056890"/>
            <a:ext cx="8648700" cy="138049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622040" y="4652010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0" y="1845945"/>
            <a:ext cx="9250045" cy="1380490"/>
          </a:xfrm>
        </p:spPr>
        <p:txBody>
          <a:bodyPr anchor="b"/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24175" y="3441065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1084580" y="-5080"/>
            <a:ext cx="1670685" cy="31870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项目考核小组展示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团队一组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9887" y="2703234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谢谢聆听，请指正！</a:t>
            </a:r>
            <a:endParaRPr lang="en-US" altLang="zh-CN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07210"/>
            <a:ext cx="10515600" cy="32974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项目经理：周勇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项目组：团队一组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项目名称：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站酷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ZCOOL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设计师互动平台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目标：培养职业技能，提高职业素养，熟练掌握运用前端基础（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HTML+CSS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组员：何龙、李松、李红、唐立明、唐山林、付诗蒙。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81039"/>
            <a:ext cx="10515600" cy="1325563"/>
          </a:xfrm>
        </p:spPr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746" y="1635202"/>
            <a:ext cx="10515600" cy="45457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本项目界面美观、易用性强、易于维护，稳定性强。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页面主要包括以下几个模块：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、站酷首页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、站酷发现页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、站酷活动页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、正版素材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、课程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、版权保护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任务安排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0001" y="2174453"/>
            <a:ext cx="84160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00001" y="3723853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唐山林：课程、移动端站酷高高手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00000" y="3030220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唐立明：素材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00000" y="2332684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李松：活动、移动端活动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00001" y="1609720"/>
            <a:ext cx="8699154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何龙：首页、发现、移动端首页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00001" y="4362023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李红：版权保护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00001" y="5117038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付诗蒙：职位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使用工具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672219" y="1443226"/>
            <a:ext cx="8229600" cy="41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1.开发工具及软件: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HbuilderX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vscode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webstorm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2.软硬件要求：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PC机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开发系统：win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3.采用技术：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942" y="52258"/>
            <a:ext cx="10515600" cy="1325563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9818FB-8490-47E6-B7B9-40966314595E}"/>
              </a:ext>
            </a:extLst>
          </p:cNvPr>
          <p:cNvSpPr txBox="1"/>
          <p:nvPr/>
        </p:nvSpPr>
        <p:spPr>
          <a:xfrm>
            <a:off x="5222150" y="2723856"/>
            <a:ext cx="486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2" action="ppaction://hlinkfile"/>
              </a:rPr>
              <a:t>站酷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941" y="-118557"/>
            <a:ext cx="10515600" cy="1174274"/>
          </a:xfrm>
        </p:spPr>
        <p:txBody>
          <a:bodyPr/>
          <a:lstStyle/>
          <a:p>
            <a:r>
              <a:rPr lang="zh-CN" altLang="en-US" dirty="0"/>
              <a:t>技术点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9F8848-F524-4E3E-A887-3F006B96BD7C}"/>
              </a:ext>
            </a:extLst>
          </p:cNvPr>
          <p:cNvSpPr txBox="1"/>
          <p:nvPr/>
        </p:nvSpPr>
        <p:spPr>
          <a:xfrm>
            <a:off x="1066509" y="874454"/>
            <a:ext cx="933471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弹性布局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hover</a:t>
            </a:r>
            <a:r>
              <a:rPr lang="zh-CN" altLang="en-US" sz="2000" dirty="0"/>
              <a:t>效果，搭配</a:t>
            </a:r>
            <a:r>
              <a:rPr lang="en-US" altLang="zh-CN" sz="2000" dirty="0"/>
              <a:t>overflow</a:t>
            </a:r>
            <a:r>
              <a:rPr lang="zh-CN" altLang="en-US" sz="2000" dirty="0"/>
              <a:t>：</a:t>
            </a:r>
            <a:r>
              <a:rPr lang="en-US" altLang="zh-CN" sz="2000" dirty="0"/>
              <a:t>hidden</a:t>
            </a:r>
            <a:r>
              <a:rPr lang="zh-CN" altLang="en-US" sz="2000" dirty="0"/>
              <a:t>；和</a:t>
            </a:r>
            <a:r>
              <a:rPr lang="en-US" altLang="zh-CN" sz="2000" dirty="0"/>
              <a:t>overflow</a:t>
            </a:r>
            <a:r>
              <a:rPr lang="zh-CN" altLang="en-US" sz="2000" dirty="0"/>
              <a:t>：</a:t>
            </a:r>
            <a:r>
              <a:rPr lang="en-US" altLang="zh-CN" sz="2000" dirty="0"/>
              <a:t>visible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display:none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display:block</a:t>
            </a:r>
            <a:r>
              <a:rPr lang="en-US" altLang="zh-CN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定位</a:t>
            </a:r>
            <a:r>
              <a:rPr lang="en-US" altLang="zh-CN" sz="2000" dirty="0"/>
              <a:t>,</a:t>
            </a:r>
            <a:r>
              <a:rPr lang="en-US" altLang="zh-CN" sz="2000" dirty="0" err="1"/>
              <a:t>position:skity</a:t>
            </a:r>
            <a:r>
              <a:rPr lang="en-US" altLang="zh-CN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怪异盒模型：</a:t>
            </a:r>
            <a:r>
              <a:rPr lang="en-US" altLang="zh-CN" sz="2000" dirty="0"/>
              <a:t>box-sizing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boder</a:t>
            </a:r>
            <a:r>
              <a:rPr lang="en-US" altLang="zh-CN" sz="2000" dirty="0"/>
              <a:t>-box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</a:rPr>
              <a:t>sup</a:t>
            </a:r>
            <a:r>
              <a:rPr lang="zh-CN" altLang="en-US" sz="2000" dirty="0"/>
              <a:t>上标签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iconfont</a:t>
            </a:r>
            <a:r>
              <a:rPr lang="zh-CN" altLang="en-US" sz="2000" dirty="0"/>
              <a:t>字体图标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标签</a:t>
            </a:r>
            <a:r>
              <a:rPr lang="en-US" altLang="zh-CN" sz="2000" dirty="0"/>
              <a:t>title</a:t>
            </a:r>
            <a:r>
              <a:rPr lang="zh-CN" altLang="en-US" sz="2000" dirty="0"/>
              <a:t>属性（鼠标移入显示提示信息）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伪元素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滚动条，</a:t>
            </a:r>
            <a:r>
              <a:rPr lang="en-US" altLang="zh-CN" dirty="0"/>
              <a:t>scroll-behavior: smooth;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js</a:t>
            </a:r>
            <a:r>
              <a:rPr lang="zh-CN" altLang="en-US" dirty="0"/>
              <a:t>控制</a:t>
            </a:r>
            <a:r>
              <a:rPr lang="en-US" altLang="zh-CN" dirty="0"/>
              <a:t>PC</a:t>
            </a:r>
            <a:r>
              <a:rPr lang="zh-CN" altLang="en-US" dirty="0"/>
              <a:t>端转移动端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svg</a:t>
            </a:r>
            <a:r>
              <a:rPr lang="zh-CN" altLang="en-US" dirty="0"/>
              <a:t>居中</a:t>
            </a:r>
            <a:r>
              <a:rPr lang="en-US" altLang="zh-CN" dirty="0"/>
              <a:t>, </a:t>
            </a:r>
            <a:r>
              <a:rPr lang="en-US" altLang="zh-CN" dirty="0" err="1"/>
              <a:t>viewBox</a:t>
            </a:r>
            <a:r>
              <a:rPr lang="en-US" altLang="zh-CN" dirty="0"/>
              <a:t>=“0 0 32 32”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锚链接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white-space: </a:t>
            </a:r>
            <a:r>
              <a:rPr lang="en-US" altLang="zh-CN" dirty="0" err="1"/>
              <a:t>nowrap</a:t>
            </a:r>
            <a:r>
              <a:rPr lang="en-US" altLang="zh-CN" dirty="0"/>
              <a:t>; text-overflow: ellipsis; overflow: hidden; display: -</a:t>
            </a:r>
            <a:r>
              <a:rPr lang="en-US" altLang="zh-CN" dirty="0" err="1"/>
              <a:t>webkit</a:t>
            </a:r>
            <a:r>
              <a:rPr lang="en-US" altLang="zh-CN" dirty="0"/>
              <a:t>-box; -</a:t>
            </a:r>
            <a:r>
              <a:rPr lang="en-US" altLang="zh-CN" dirty="0" err="1"/>
              <a:t>webkit</a:t>
            </a:r>
            <a:r>
              <a:rPr lang="en-US" altLang="zh-CN" dirty="0"/>
              <a:t>-line-clamp: 2; -</a:t>
            </a:r>
            <a:r>
              <a:rPr lang="en-US" altLang="zh-CN" dirty="0" err="1"/>
              <a:t>webkit</a:t>
            </a:r>
            <a:r>
              <a:rPr lang="en-US" altLang="zh-CN" dirty="0"/>
              <a:t>-box-orient: vertical;</a:t>
            </a:r>
            <a:r>
              <a:rPr lang="zh-CN" altLang="en-US" dirty="0"/>
              <a:t>文字控制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9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167572" y="2428601"/>
            <a:ext cx="1856855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339</Words>
  <Application>Microsoft Office PowerPoint</Application>
  <PresentationFormat>宽屏</PresentationFormat>
  <Paragraphs>62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微软雅黑</vt:lpstr>
      <vt:lpstr>微软雅黑 Light</vt:lpstr>
      <vt:lpstr>Arial</vt:lpstr>
      <vt:lpstr>Calibri</vt:lpstr>
      <vt:lpstr>Calibri Light</vt:lpstr>
      <vt:lpstr>Office 主题</vt:lpstr>
      <vt:lpstr>项目考核小组展示</vt:lpstr>
      <vt:lpstr>PowerPoint 演示文稿</vt:lpstr>
      <vt:lpstr>团队简介</vt:lpstr>
      <vt:lpstr>项目简介</vt:lpstr>
      <vt:lpstr>任务安排</vt:lpstr>
      <vt:lpstr>使用工具</vt:lpstr>
      <vt:lpstr>项目展示</vt:lpstr>
      <vt:lpstr>技术点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 龙</cp:lastModifiedBy>
  <cp:revision>98</cp:revision>
  <dcterms:created xsi:type="dcterms:W3CDTF">2016-09-20T03:05:00Z</dcterms:created>
  <dcterms:modified xsi:type="dcterms:W3CDTF">2020-05-25T11:50:09Z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