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4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D772A-48EA-4250-A72C-262ECD892625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D3386FD9-6D9E-44E3-BA70-8BEEBA7F798A}">
      <dgm:prSet phldrT="[Texte]"/>
      <dgm:spPr/>
      <dgm:t>
        <a:bodyPr/>
        <a:lstStyle/>
        <a:p>
          <a:r>
            <a:rPr lang="fr-FR" dirty="0" smtClean="0"/>
            <a:t>Patient</a:t>
          </a:r>
          <a:endParaRPr lang="fr-FR" dirty="0"/>
        </a:p>
      </dgm:t>
    </dgm:pt>
    <dgm:pt modelId="{931AC86E-63C5-464F-BC9D-A6F1BEF08B70}" type="parTrans" cxnId="{7014B145-A96C-4E6F-BABD-66FB5CC29BB0}">
      <dgm:prSet/>
      <dgm:spPr/>
      <dgm:t>
        <a:bodyPr/>
        <a:lstStyle/>
        <a:p>
          <a:endParaRPr lang="fr-FR"/>
        </a:p>
      </dgm:t>
    </dgm:pt>
    <dgm:pt modelId="{98978F8D-1234-4A9C-8FD0-4AAA00D67397}" type="sibTrans" cxnId="{7014B145-A96C-4E6F-BABD-66FB5CC29BB0}">
      <dgm:prSet/>
      <dgm:spPr/>
      <dgm:t>
        <a:bodyPr/>
        <a:lstStyle/>
        <a:p>
          <a:endParaRPr lang="fr-FR"/>
        </a:p>
      </dgm:t>
    </dgm:pt>
    <dgm:pt modelId="{E844BF9D-DB38-4E8A-BB06-A455187A2B5A}">
      <dgm:prSet phldrT="[Texte]"/>
      <dgm:spPr/>
      <dgm:t>
        <a:bodyPr/>
        <a:lstStyle/>
        <a:p>
          <a:r>
            <a:rPr lang="fr-FR" dirty="0" smtClean="0"/>
            <a:t>Nom</a:t>
          </a:r>
          <a:endParaRPr lang="fr-FR" dirty="0"/>
        </a:p>
      </dgm:t>
    </dgm:pt>
    <dgm:pt modelId="{E5BA1964-A5AC-4024-8D4E-3C7944B315CC}" type="parTrans" cxnId="{4B99DE89-034E-4FF6-911D-2B9508823CCD}">
      <dgm:prSet/>
      <dgm:spPr/>
      <dgm:t>
        <a:bodyPr/>
        <a:lstStyle/>
        <a:p>
          <a:endParaRPr lang="fr-FR"/>
        </a:p>
      </dgm:t>
    </dgm:pt>
    <dgm:pt modelId="{09120E19-0605-4B70-825C-3271BA167583}" type="sibTrans" cxnId="{4B99DE89-034E-4FF6-911D-2B9508823CCD}">
      <dgm:prSet/>
      <dgm:spPr/>
      <dgm:t>
        <a:bodyPr/>
        <a:lstStyle/>
        <a:p>
          <a:endParaRPr lang="fr-FR"/>
        </a:p>
      </dgm:t>
    </dgm:pt>
    <dgm:pt modelId="{BD9C3C0F-7F90-4E28-B16A-CDCE9C606862}">
      <dgm:prSet phldrT="[Texte]"/>
      <dgm:spPr/>
      <dgm:t>
        <a:bodyPr/>
        <a:lstStyle/>
        <a:p>
          <a:r>
            <a:rPr lang="fr-FR" dirty="0" smtClean="0"/>
            <a:t>Prénom</a:t>
          </a:r>
          <a:endParaRPr lang="fr-FR" dirty="0"/>
        </a:p>
      </dgm:t>
    </dgm:pt>
    <dgm:pt modelId="{A267960B-88B8-47E5-BFD7-FCD9C4DD931E}" type="parTrans" cxnId="{A5E8AB83-4C91-4395-8B50-39D486236829}">
      <dgm:prSet/>
      <dgm:spPr/>
      <dgm:t>
        <a:bodyPr/>
        <a:lstStyle/>
        <a:p>
          <a:endParaRPr lang="fr-FR"/>
        </a:p>
      </dgm:t>
    </dgm:pt>
    <dgm:pt modelId="{846444C9-F3CC-493C-B474-4014F5372F48}" type="sibTrans" cxnId="{A5E8AB83-4C91-4395-8B50-39D486236829}">
      <dgm:prSet/>
      <dgm:spPr/>
      <dgm:t>
        <a:bodyPr/>
        <a:lstStyle/>
        <a:p>
          <a:endParaRPr lang="fr-FR"/>
        </a:p>
      </dgm:t>
    </dgm:pt>
    <dgm:pt modelId="{7CA22591-E4C0-4BCA-800D-D852A83979EF}">
      <dgm:prSet phldrT="[Texte]"/>
      <dgm:spPr/>
      <dgm:t>
        <a:bodyPr/>
        <a:lstStyle/>
        <a:p>
          <a:r>
            <a:rPr lang="fr-FR" dirty="0" smtClean="0"/>
            <a:t>ID</a:t>
          </a:r>
          <a:endParaRPr lang="fr-FR" dirty="0"/>
        </a:p>
      </dgm:t>
    </dgm:pt>
    <dgm:pt modelId="{6E91EC05-782B-4808-B2E2-922F783347A7}" type="parTrans" cxnId="{CBF5780F-75BE-4E9B-B116-6FA1961149BC}">
      <dgm:prSet/>
      <dgm:spPr/>
      <dgm:t>
        <a:bodyPr/>
        <a:lstStyle/>
        <a:p>
          <a:endParaRPr lang="fr-FR"/>
        </a:p>
      </dgm:t>
    </dgm:pt>
    <dgm:pt modelId="{AAADEC70-036C-49C3-9DFE-15159993FB22}" type="sibTrans" cxnId="{CBF5780F-75BE-4E9B-B116-6FA1961149BC}">
      <dgm:prSet/>
      <dgm:spPr/>
      <dgm:t>
        <a:bodyPr/>
        <a:lstStyle/>
        <a:p>
          <a:endParaRPr lang="fr-FR"/>
        </a:p>
      </dgm:t>
    </dgm:pt>
    <dgm:pt modelId="{F8596C59-F32F-4561-BB79-21117D53E530}" type="pres">
      <dgm:prSet presAssocID="{95DD772A-48EA-4250-A72C-262ECD8926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B0B8718-0B27-41F9-85C8-454D3D5F9CDB}" type="pres">
      <dgm:prSet presAssocID="{D3386FD9-6D9E-44E3-BA70-8BEEBA7F798A}" presName="composite" presStyleCnt="0"/>
      <dgm:spPr/>
    </dgm:pt>
    <dgm:pt modelId="{995BF99E-4EF2-46F1-B03D-269A66E7E2F5}" type="pres">
      <dgm:prSet presAssocID="{D3386FD9-6D9E-44E3-BA70-8BEEBA7F798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B5C8C2-9D34-4644-AFF0-7EC0F599A623}" type="pres">
      <dgm:prSet presAssocID="{D3386FD9-6D9E-44E3-BA70-8BEEBA7F798A}" presName="desTx" presStyleLbl="alignAccFollowNode1" presStyleIdx="0" presStyleCnt="1" custLinFactX="52545" custLinFactY="30868" custLinFactNeighborX="100000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014B145-A96C-4E6F-BABD-66FB5CC29BB0}" srcId="{95DD772A-48EA-4250-A72C-262ECD892625}" destId="{D3386FD9-6D9E-44E3-BA70-8BEEBA7F798A}" srcOrd="0" destOrd="0" parTransId="{931AC86E-63C5-464F-BC9D-A6F1BEF08B70}" sibTransId="{98978F8D-1234-4A9C-8FD0-4AAA00D67397}"/>
    <dgm:cxn modelId="{A5E8AB83-4C91-4395-8B50-39D486236829}" srcId="{D3386FD9-6D9E-44E3-BA70-8BEEBA7F798A}" destId="{BD9C3C0F-7F90-4E28-B16A-CDCE9C606862}" srcOrd="2" destOrd="0" parTransId="{A267960B-88B8-47E5-BFD7-FCD9C4DD931E}" sibTransId="{846444C9-F3CC-493C-B474-4014F5372F48}"/>
    <dgm:cxn modelId="{CBF5780F-75BE-4E9B-B116-6FA1961149BC}" srcId="{D3386FD9-6D9E-44E3-BA70-8BEEBA7F798A}" destId="{7CA22591-E4C0-4BCA-800D-D852A83979EF}" srcOrd="0" destOrd="0" parTransId="{6E91EC05-782B-4808-B2E2-922F783347A7}" sibTransId="{AAADEC70-036C-49C3-9DFE-15159993FB22}"/>
    <dgm:cxn modelId="{546DB2FF-BCB4-491C-A22A-FF738CECA359}" type="presOf" srcId="{95DD772A-48EA-4250-A72C-262ECD892625}" destId="{F8596C59-F32F-4561-BB79-21117D53E530}" srcOrd="0" destOrd="0" presId="urn:microsoft.com/office/officeart/2005/8/layout/hList1"/>
    <dgm:cxn modelId="{CE05663B-9EA5-4107-A8BF-04D13A61C8C2}" type="presOf" srcId="{BD9C3C0F-7F90-4E28-B16A-CDCE9C606862}" destId="{07B5C8C2-9D34-4644-AFF0-7EC0F599A623}" srcOrd="0" destOrd="2" presId="urn:microsoft.com/office/officeart/2005/8/layout/hList1"/>
    <dgm:cxn modelId="{E203DF1B-B28A-4856-BE3C-B06DD8369A91}" type="presOf" srcId="{E844BF9D-DB38-4E8A-BB06-A455187A2B5A}" destId="{07B5C8C2-9D34-4644-AFF0-7EC0F599A623}" srcOrd="0" destOrd="1" presId="urn:microsoft.com/office/officeart/2005/8/layout/hList1"/>
    <dgm:cxn modelId="{0F6A1195-F0E5-4DF5-8039-DDA8E1223017}" type="presOf" srcId="{D3386FD9-6D9E-44E3-BA70-8BEEBA7F798A}" destId="{995BF99E-4EF2-46F1-B03D-269A66E7E2F5}" srcOrd="0" destOrd="0" presId="urn:microsoft.com/office/officeart/2005/8/layout/hList1"/>
    <dgm:cxn modelId="{4B99DE89-034E-4FF6-911D-2B9508823CCD}" srcId="{D3386FD9-6D9E-44E3-BA70-8BEEBA7F798A}" destId="{E844BF9D-DB38-4E8A-BB06-A455187A2B5A}" srcOrd="1" destOrd="0" parTransId="{E5BA1964-A5AC-4024-8D4E-3C7944B315CC}" sibTransId="{09120E19-0605-4B70-825C-3271BA167583}"/>
    <dgm:cxn modelId="{6485C768-DD31-40A9-B5AA-3095CFB32195}" type="presOf" srcId="{7CA22591-E4C0-4BCA-800D-D852A83979EF}" destId="{07B5C8C2-9D34-4644-AFF0-7EC0F599A623}" srcOrd="0" destOrd="0" presId="urn:microsoft.com/office/officeart/2005/8/layout/hList1"/>
    <dgm:cxn modelId="{A5F418AA-E5B8-4938-B9F1-190AC446B077}" type="presParOf" srcId="{F8596C59-F32F-4561-BB79-21117D53E530}" destId="{0B0B8718-0B27-41F9-85C8-454D3D5F9CDB}" srcOrd="0" destOrd="0" presId="urn:microsoft.com/office/officeart/2005/8/layout/hList1"/>
    <dgm:cxn modelId="{26D24E61-DFBA-44F6-A3E9-B0D26939D055}" type="presParOf" srcId="{0B0B8718-0B27-41F9-85C8-454D3D5F9CDB}" destId="{995BF99E-4EF2-46F1-B03D-269A66E7E2F5}" srcOrd="0" destOrd="0" presId="urn:microsoft.com/office/officeart/2005/8/layout/hList1"/>
    <dgm:cxn modelId="{D62A0C14-A5A5-4D53-A2A9-9F620A67229D}" type="presParOf" srcId="{0B0B8718-0B27-41F9-85C8-454D3D5F9CDB}" destId="{07B5C8C2-9D34-4644-AFF0-7EC0F599A623}" srcOrd="1" destOrd="0" presId="urn:microsoft.com/office/officeart/2005/8/layout/h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DD772A-48EA-4250-A72C-262ECD89262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3386FD9-6D9E-44E3-BA70-8BEEBA7F798A}">
      <dgm:prSet phldrT="[Texte]"/>
      <dgm:spPr/>
      <dgm:t>
        <a:bodyPr/>
        <a:lstStyle/>
        <a:p>
          <a:r>
            <a:rPr lang="fr-FR" dirty="0" err="1" smtClean="0"/>
            <a:t>patient:Patient</a:t>
          </a:r>
          <a:endParaRPr lang="fr-FR" dirty="0"/>
        </a:p>
      </dgm:t>
    </dgm:pt>
    <dgm:pt modelId="{931AC86E-63C5-464F-BC9D-A6F1BEF08B70}" type="parTrans" cxnId="{7014B145-A96C-4E6F-BABD-66FB5CC29BB0}">
      <dgm:prSet/>
      <dgm:spPr/>
      <dgm:t>
        <a:bodyPr/>
        <a:lstStyle/>
        <a:p>
          <a:endParaRPr lang="fr-FR"/>
        </a:p>
      </dgm:t>
    </dgm:pt>
    <dgm:pt modelId="{98978F8D-1234-4A9C-8FD0-4AAA00D67397}" type="sibTrans" cxnId="{7014B145-A96C-4E6F-BABD-66FB5CC29BB0}">
      <dgm:prSet/>
      <dgm:spPr/>
      <dgm:t>
        <a:bodyPr/>
        <a:lstStyle/>
        <a:p>
          <a:endParaRPr lang="fr-FR"/>
        </a:p>
      </dgm:t>
    </dgm:pt>
    <dgm:pt modelId="{E844BF9D-DB38-4E8A-BB06-A455187A2B5A}">
      <dgm:prSet phldrT="[Texte]"/>
      <dgm:spPr/>
      <dgm:t>
        <a:bodyPr/>
        <a:lstStyle/>
        <a:p>
          <a:r>
            <a:rPr lang="fr-FR" dirty="0" smtClean="0"/>
            <a:t>Dupont</a:t>
          </a:r>
          <a:endParaRPr lang="fr-FR" dirty="0"/>
        </a:p>
      </dgm:t>
    </dgm:pt>
    <dgm:pt modelId="{E5BA1964-A5AC-4024-8D4E-3C7944B315CC}" type="parTrans" cxnId="{4B99DE89-034E-4FF6-911D-2B9508823CCD}">
      <dgm:prSet/>
      <dgm:spPr/>
      <dgm:t>
        <a:bodyPr/>
        <a:lstStyle/>
        <a:p>
          <a:endParaRPr lang="fr-FR"/>
        </a:p>
      </dgm:t>
    </dgm:pt>
    <dgm:pt modelId="{09120E19-0605-4B70-825C-3271BA167583}" type="sibTrans" cxnId="{4B99DE89-034E-4FF6-911D-2B9508823CCD}">
      <dgm:prSet/>
      <dgm:spPr/>
      <dgm:t>
        <a:bodyPr/>
        <a:lstStyle/>
        <a:p>
          <a:endParaRPr lang="fr-FR"/>
        </a:p>
      </dgm:t>
    </dgm:pt>
    <dgm:pt modelId="{BD9C3C0F-7F90-4E28-B16A-CDCE9C606862}">
      <dgm:prSet phldrT="[Texte]"/>
      <dgm:spPr/>
      <dgm:t>
        <a:bodyPr/>
        <a:lstStyle/>
        <a:p>
          <a:r>
            <a:rPr lang="fr-FR" dirty="0" smtClean="0"/>
            <a:t>Bernard</a:t>
          </a:r>
          <a:endParaRPr lang="fr-FR" dirty="0"/>
        </a:p>
      </dgm:t>
    </dgm:pt>
    <dgm:pt modelId="{A267960B-88B8-47E5-BFD7-FCD9C4DD931E}" type="parTrans" cxnId="{A5E8AB83-4C91-4395-8B50-39D486236829}">
      <dgm:prSet/>
      <dgm:spPr/>
      <dgm:t>
        <a:bodyPr/>
        <a:lstStyle/>
        <a:p>
          <a:endParaRPr lang="fr-FR"/>
        </a:p>
      </dgm:t>
    </dgm:pt>
    <dgm:pt modelId="{846444C9-F3CC-493C-B474-4014F5372F48}" type="sibTrans" cxnId="{A5E8AB83-4C91-4395-8B50-39D486236829}">
      <dgm:prSet/>
      <dgm:spPr/>
      <dgm:t>
        <a:bodyPr/>
        <a:lstStyle/>
        <a:p>
          <a:endParaRPr lang="fr-FR"/>
        </a:p>
      </dgm:t>
    </dgm:pt>
    <dgm:pt modelId="{7CA22591-E4C0-4BCA-800D-D852A83979EF}">
      <dgm:prSet phldrT="[Texte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6E91EC05-782B-4808-B2E2-922F783347A7}" type="parTrans" cxnId="{CBF5780F-75BE-4E9B-B116-6FA1961149BC}">
      <dgm:prSet/>
      <dgm:spPr/>
      <dgm:t>
        <a:bodyPr/>
        <a:lstStyle/>
        <a:p>
          <a:endParaRPr lang="fr-FR"/>
        </a:p>
      </dgm:t>
    </dgm:pt>
    <dgm:pt modelId="{AAADEC70-036C-49C3-9DFE-15159993FB22}" type="sibTrans" cxnId="{CBF5780F-75BE-4E9B-B116-6FA1961149BC}">
      <dgm:prSet/>
      <dgm:spPr/>
      <dgm:t>
        <a:bodyPr/>
        <a:lstStyle/>
        <a:p>
          <a:endParaRPr lang="fr-FR"/>
        </a:p>
      </dgm:t>
    </dgm:pt>
    <dgm:pt modelId="{F8596C59-F32F-4561-BB79-21117D53E530}" type="pres">
      <dgm:prSet presAssocID="{95DD772A-48EA-4250-A72C-262ECD8926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B0B8718-0B27-41F9-85C8-454D3D5F9CDB}" type="pres">
      <dgm:prSet presAssocID="{D3386FD9-6D9E-44E3-BA70-8BEEBA7F798A}" presName="composite" presStyleCnt="0"/>
      <dgm:spPr/>
    </dgm:pt>
    <dgm:pt modelId="{995BF99E-4EF2-46F1-B03D-269A66E7E2F5}" type="pres">
      <dgm:prSet presAssocID="{D3386FD9-6D9E-44E3-BA70-8BEEBA7F798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B5C8C2-9D34-4644-AFF0-7EC0F599A623}" type="pres">
      <dgm:prSet presAssocID="{D3386FD9-6D9E-44E3-BA70-8BEEBA7F798A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BEF7D7B-D8DA-4D33-8793-4D8C00CD9E44}" type="presOf" srcId="{7CA22591-E4C0-4BCA-800D-D852A83979EF}" destId="{07B5C8C2-9D34-4644-AFF0-7EC0F599A623}" srcOrd="0" destOrd="0" presId="urn:microsoft.com/office/officeart/2005/8/layout/hList1"/>
    <dgm:cxn modelId="{3BE6A257-63E7-451F-A75C-6ACC7E648881}" type="presOf" srcId="{E844BF9D-DB38-4E8A-BB06-A455187A2B5A}" destId="{07B5C8C2-9D34-4644-AFF0-7EC0F599A623}" srcOrd="0" destOrd="1" presId="urn:microsoft.com/office/officeart/2005/8/layout/hList1"/>
    <dgm:cxn modelId="{7E5E05FC-9AB6-4E20-AF25-CCF9C32E162F}" type="presOf" srcId="{95DD772A-48EA-4250-A72C-262ECD892625}" destId="{F8596C59-F32F-4561-BB79-21117D53E530}" srcOrd="0" destOrd="0" presId="urn:microsoft.com/office/officeart/2005/8/layout/hList1"/>
    <dgm:cxn modelId="{7014B145-A96C-4E6F-BABD-66FB5CC29BB0}" srcId="{95DD772A-48EA-4250-A72C-262ECD892625}" destId="{D3386FD9-6D9E-44E3-BA70-8BEEBA7F798A}" srcOrd="0" destOrd="0" parTransId="{931AC86E-63C5-464F-BC9D-A6F1BEF08B70}" sibTransId="{98978F8D-1234-4A9C-8FD0-4AAA00D67397}"/>
    <dgm:cxn modelId="{A5E8AB83-4C91-4395-8B50-39D486236829}" srcId="{D3386FD9-6D9E-44E3-BA70-8BEEBA7F798A}" destId="{BD9C3C0F-7F90-4E28-B16A-CDCE9C606862}" srcOrd="2" destOrd="0" parTransId="{A267960B-88B8-47E5-BFD7-FCD9C4DD931E}" sibTransId="{846444C9-F3CC-493C-B474-4014F5372F48}"/>
    <dgm:cxn modelId="{CBF5780F-75BE-4E9B-B116-6FA1961149BC}" srcId="{D3386FD9-6D9E-44E3-BA70-8BEEBA7F798A}" destId="{7CA22591-E4C0-4BCA-800D-D852A83979EF}" srcOrd="0" destOrd="0" parTransId="{6E91EC05-782B-4808-B2E2-922F783347A7}" sibTransId="{AAADEC70-036C-49C3-9DFE-15159993FB22}"/>
    <dgm:cxn modelId="{882F8F9E-C156-4262-BAAD-882B837ACDA6}" type="presOf" srcId="{BD9C3C0F-7F90-4E28-B16A-CDCE9C606862}" destId="{07B5C8C2-9D34-4644-AFF0-7EC0F599A623}" srcOrd="0" destOrd="2" presId="urn:microsoft.com/office/officeart/2005/8/layout/hList1"/>
    <dgm:cxn modelId="{4B99DE89-034E-4FF6-911D-2B9508823CCD}" srcId="{D3386FD9-6D9E-44E3-BA70-8BEEBA7F798A}" destId="{E844BF9D-DB38-4E8A-BB06-A455187A2B5A}" srcOrd="1" destOrd="0" parTransId="{E5BA1964-A5AC-4024-8D4E-3C7944B315CC}" sibTransId="{09120E19-0605-4B70-825C-3271BA167583}"/>
    <dgm:cxn modelId="{B8A79B08-2CB4-49A9-BC1D-0B85F2758C2B}" type="presOf" srcId="{D3386FD9-6D9E-44E3-BA70-8BEEBA7F798A}" destId="{995BF99E-4EF2-46F1-B03D-269A66E7E2F5}" srcOrd="0" destOrd="0" presId="urn:microsoft.com/office/officeart/2005/8/layout/hList1"/>
    <dgm:cxn modelId="{284A9487-085C-428E-81DE-E323D95C5669}" type="presParOf" srcId="{F8596C59-F32F-4561-BB79-21117D53E530}" destId="{0B0B8718-0B27-41F9-85C8-454D3D5F9CDB}" srcOrd="0" destOrd="0" presId="urn:microsoft.com/office/officeart/2005/8/layout/hList1"/>
    <dgm:cxn modelId="{E1C2A58A-E0E6-4AC7-B1E8-DDE1377B2354}" type="presParOf" srcId="{0B0B8718-0B27-41F9-85C8-454D3D5F9CDB}" destId="{995BF99E-4EF2-46F1-B03D-269A66E7E2F5}" srcOrd="0" destOrd="0" presId="urn:microsoft.com/office/officeart/2005/8/layout/hList1"/>
    <dgm:cxn modelId="{E26CF585-7AC2-4145-B225-F6C97E7DFDC1}" type="presParOf" srcId="{0B0B8718-0B27-41F9-85C8-454D3D5F9CDB}" destId="{07B5C8C2-9D34-4644-AFF0-7EC0F599A623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123847-CF9A-4528-B988-6F417963F512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213E770-038E-460C-85AE-F2ECFDD07144}">
      <dgm:prSet phldrT="[Texte]"/>
      <dgm:spPr/>
      <dgm:t>
        <a:bodyPr/>
        <a:lstStyle/>
        <a:p>
          <a:r>
            <a:rPr lang="fr-FR" dirty="0" smtClean="0"/>
            <a:t>Patient 1</a:t>
          </a:r>
        </a:p>
      </dgm:t>
    </dgm:pt>
    <dgm:pt modelId="{49EBBA58-35DE-41FA-90D9-9EB09DF65BC9}" type="parTrans" cxnId="{3F6ABDF5-497B-47E9-9919-759FC7FE297F}">
      <dgm:prSet/>
      <dgm:spPr/>
      <dgm:t>
        <a:bodyPr/>
        <a:lstStyle/>
        <a:p>
          <a:endParaRPr lang="fr-FR"/>
        </a:p>
      </dgm:t>
    </dgm:pt>
    <dgm:pt modelId="{FE3D2B15-3D31-405B-8F30-29FF8F2C220C}" type="sibTrans" cxnId="{3F6ABDF5-497B-47E9-9919-759FC7FE297F}">
      <dgm:prSet/>
      <dgm:spPr/>
      <dgm:t>
        <a:bodyPr/>
        <a:lstStyle/>
        <a:p>
          <a:endParaRPr lang="fr-FR"/>
        </a:p>
      </dgm:t>
    </dgm:pt>
    <dgm:pt modelId="{844715AF-D270-4263-890A-11817C3996AA}">
      <dgm:prSet phldrT="[Texte]"/>
      <dgm:spPr/>
      <dgm:t>
        <a:bodyPr/>
        <a:lstStyle/>
        <a:p>
          <a:r>
            <a:rPr lang="fr-FR" dirty="0" smtClean="0"/>
            <a:t>Visite 1</a:t>
          </a:r>
          <a:endParaRPr lang="fr-FR" dirty="0"/>
        </a:p>
      </dgm:t>
    </dgm:pt>
    <dgm:pt modelId="{C18B9A89-C939-4D99-8B00-DEE79E4FE31E}" type="parTrans" cxnId="{921E4770-D64F-411E-A21B-97D05EDB92D1}">
      <dgm:prSet/>
      <dgm:spPr/>
      <dgm:t>
        <a:bodyPr/>
        <a:lstStyle/>
        <a:p>
          <a:endParaRPr lang="fr-FR"/>
        </a:p>
      </dgm:t>
    </dgm:pt>
    <dgm:pt modelId="{9A7F6514-CC7A-4C94-97A0-78BF35A60E98}" type="sibTrans" cxnId="{921E4770-D64F-411E-A21B-97D05EDB92D1}">
      <dgm:prSet/>
      <dgm:spPr/>
      <dgm:t>
        <a:bodyPr/>
        <a:lstStyle/>
        <a:p>
          <a:endParaRPr lang="fr-FR"/>
        </a:p>
      </dgm:t>
    </dgm:pt>
    <dgm:pt modelId="{BFEAA68D-B552-481F-A53C-EA462C80E746}">
      <dgm:prSet phldrT="[Texte]"/>
      <dgm:spPr/>
      <dgm:t>
        <a:bodyPr/>
        <a:lstStyle/>
        <a:p>
          <a:r>
            <a:rPr lang="fr-FR" dirty="0" smtClean="0"/>
            <a:t>Visite 2</a:t>
          </a:r>
          <a:endParaRPr lang="fr-FR" dirty="0"/>
        </a:p>
      </dgm:t>
    </dgm:pt>
    <dgm:pt modelId="{FA56361F-0757-4C6F-B823-D2DC90574954}" type="parTrans" cxnId="{2FCA0F2F-1F69-41FC-93F5-0B108BD8D03E}">
      <dgm:prSet/>
      <dgm:spPr/>
      <dgm:t>
        <a:bodyPr/>
        <a:lstStyle/>
        <a:p>
          <a:endParaRPr lang="fr-FR"/>
        </a:p>
      </dgm:t>
    </dgm:pt>
    <dgm:pt modelId="{3AB4EBC4-638B-42A5-A7B4-793691F9C9E9}" type="sibTrans" cxnId="{2FCA0F2F-1F69-41FC-93F5-0B108BD8D03E}">
      <dgm:prSet/>
      <dgm:spPr/>
      <dgm:t>
        <a:bodyPr/>
        <a:lstStyle/>
        <a:p>
          <a:endParaRPr lang="fr-FR"/>
        </a:p>
      </dgm:t>
    </dgm:pt>
    <dgm:pt modelId="{8C57909C-9DB6-496B-B8F4-53D07AA76FEB}" type="pres">
      <dgm:prSet presAssocID="{1B123847-CF9A-4528-B988-6F417963F5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C6B042-210A-47A0-A0AB-E78C875F06D7}" type="pres">
      <dgm:prSet presAssocID="{7213E770-038E-460C-85AE-F2ECFDD07144}" presName="root1" presStyleCnt="0"/>
      <dgm:spPr/>
    </dgm:pt>
    <dgm:pt modelId="{13073094-D598-4E28-A1F7-9ED5765D24E2}" type="pres">
      <dgm:prSet presAssocID="{7213E770-038E-460C-85AE-F2ECFDD0714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AC7DD6D-8F42-40F8-B4D9-0F3911405351}" type="pres">
      <dgm:prSet presAssocID="{7213E770-038E-460C-85AE-F2ECFDD07144}" presName="level2hierChild" presStyleCnt="0"/>
      <dgm:spPr/>
    </dgm:pt>
    <dgm:pt modelId="{3B35B5B8-3EF4-4590-AC8C-BC90EF587D4C}" type="pres">
      <dgm:prSet presAssocID="{C18B9A89-C939-4D99-8B00-DEE79E4FE31E}" presName="conn2-1" presStyleLbl="parChTrans1D2" presStyleIdx="0" presStyleCnt="2"/>
      <dgm:spPr/>
    </dgm:pt>
    <dgm:pt modelId="{8263BA1F-8108-4C1A-AF79-82BBB8DD4653}" type="pres">
      <dgm:prSet presAssocID="{C18B9A89-C939-4D99-8B00-DEE79E4FE31E}" presName="connTx" presStyleLbl="parChTrans1D2" presStyleIdx="0" presStyleCnt="2"/>
      <dgm:spPr/>
    </dgm:pt>
    <dgm:pt modelId="{42B79BA1-369C-467D-BC1A-3571493D4723}" type="pres">
      <dgm:prSet presAssocID="{844715AF-D270-4263-890A-11817C3996AA}" presName="root2" presStyleCnt="0"/>
      <dgm:spPr/>
    </dgm:pt>
    <dgm:pt modelId="{5CF1D9D4-8400-42E3-BAB9-4CF9A4DC2CBE}" type="pres">
      <dgm:prSet presAssocID="{844715AF-D270-4263-890A-11817C3996AA}" presName="LevelTwoTextNode" presStyleLbl="node2" presStyleIdx="0" presStyleCnt="2">
        <dgm:presLayoutVars>
          <dgm:chPref val="3"/>
        </dgm:presLayoutVars>
      </dgm:prSet>
      <dgm:spPr/>
    </dgm:pt>
    <dgm:pt modelId="{C67B06E0-36FA-4726-9C7D-45E2FA412C97}" type="pres">
      <dgm:prSet presAssocID="{844715AF-D270-4263-890A-11817C3996AA}" presName="level3hierChild" presStyleCnt="0"/>
      <dgm:spPr/>
    </dgm:pt>
    <dgm:pt modelId="{1AB7E189-CE80-48B0-8B6B-337B475526DF}" type="pres">
      <dgm:prSet presAssocID="{FA56361F-0757-4C6F-B823-D2DC90574954}" presName="conn2-1" presStyleLbl="parChTrans1D2" presStyleIdx="1" presStyleCnt="2"/>
      <dgm:spPr/>
    </dgm:pt>
    <dgm:pt modelId="{559E5F20-54D4-469D-BBF8-F2485A8CD934}" type="pres">
      <dgm:prSet presAssocID="{FA56361F-0757-4C6F-B823-D2DC90574954}" presName="connTx" presStyleLbl="parChTrans1D2" presStyleIdx="1" presStyleCnt="2"/>
      <dgm:spPr/>
    </dgm:pt>
    <dgm:pt modelId="{4952C418-D280-4EBD-906C-00BC70507E76}" type="pres">
      <dgm:prSet presAssocID="{BFEAA68D-B552-481F-A53C-EA462C80E746}" presName="root2" presStyleCnt="0"/>
      <dgm:spPr/>
    </dgm:pt>
    <dgm:pt modelId="{35A12189-A8B7-4E36-8B15-827478E2ADEE}" type="pres">
      <dgm:prSet presAssocID="{BFEAA68D-B552-481F-A53C-EA462C80E74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982A146-2F17-4E1E-8CFB-9373DAD42C18}" type="pres">
      <dgm:prSet presAssocID="{BFEAA68D-B552-481F-A53C-EA462C80E746}" presName="level3hierChild" presStyleCnt="0"/>
      <dgm:spPr/>
    </dgm:pt>
  </dgm:ptLst>
  <dgm:cxnLst>
    <dgm:cxn modelId="{921E4770-D64F-411E-A21B-97D05EDB92D1}" srcId="{7213E770-038E-460C-85AE-F2ECFDD07144}" destId="{844715AF-D270-4263-890A-11817C3996AA}" srcOrd="0" destOrd="0" parTransId="{C18B9A89-C939-4D99-8B00-DEE79E4FE31E}" sibTransId="{9A7F6514-CC7A-4C94-97A0-78BF35A60E98}"/>
    <dgm:cxn modelId="{3F6ABDF5-497B-47E9-9919-759FC7FE297F}" srcId="{1B123847-CF9A-4528-B988-6F417963F512}" destId="{7213E770-038E-460C-85AE-F2ECFDD07144}" srcOrd="0" destOrd="0" parTransId="{49EBBA58-35DE-41FA-90D9-9EB09DF65BC9}" sibTransId="{FE3D2B15-3D31-405B-8F30-29FF8F2C220C}"/>
    <dgm:cxn modelId="{E33CC67A-A5CC-47DA-BC46-49963A165680}" type="presOf" srcId="{844715AF-D270-4263-890A-11817C3996AA}" destId="{5CF1D9D4-8400-42E3-BAB9-4CF9A4DC2CBE}" srcOrd="0" destOrd="0" presId="urn:microsoft.com/office/officeart/2005/8/layout/hierarchy2"/>
    <dgm:cxn modelId="{AABCE913-72F4-448D-8F5B-D563042E68D6}" type="presOf" srcId="{7213E770-038E-460C-85AE-F2ECFDD07144}" destId="{13073094-D598-4E28-A1F7-9ED5765D24E2}" srcOrd="0" destOrd="0" presId="urn:microsoft.com/office/officeart/2005/8/layout/hierarchy2"/>
    <dgm:cxn modelId="{F1EA8DD5-9085-4EE7-A01D-6AD9B2FADE34}" type="presOf" srcId="{1B123847-CF9A-4528-B988-6F417963F512}" destId="{8C57909C-9DB6-496B-B8F4-53D07AA76FEB}" srcOrd="0" destOrd="0" presId="urn:microsoft.com/office/officeart/2005/8/layout/hierarchy2"/>
    <dgm:cxn modelId="{334095E5-97E2-4B0A-BCED-FF55FE37EB49}" type="presOf" srcId="{FA56361F-0757-4C6F-B823-D2DC90574954}" destId="{559E5F20-54D4-469D-BBF8-F2485A8CD934}" srcOrd="1" destOrd="0" presId="urn:microsoft.com/office/officeart/2005/8/layout/hierarchy2"/>
    <dgm:cxn modelId="{8036D97B-938C-46EC-A1BD-73C06D763B22}" type="presOf" srcId="{BFEAA68D-B552-481F-A53C-EA462C80E746}" destId="{35A12189-A8B7-4E36-8B15-827478E2ADEE}" srcOrd="0" destOrd="0" presId="urn:microsoft.com/office/officeart/2005/8/layout/hierarchy2"/>
    <dgm:cxn modelId="{77154CC8-C54F-4C20-8C01-3EB2C7CFADCC}" type="presOf" srcId="{FA56361F-0757-4C6F-B823-D2DC90574954}" destId="{1AB7E189-CE80-48B0-8B6B-337B475526DF}" srcOrd="0" destOrd="0" presId="urn:microsoft.com/office/officeart/2005/8/layout/hierarchy2"/>
    <dgm:cxn modelId="{8FD96A67-614E-4666-BDA0-A1630730ECB6}" type="presOf" srcId="{C18B9A89-C939-4D99-8B00-DEE79E4FE31E}" destId="{3B35B5B8-3EF4-4590-AC8C-BC90EF587D4C}" srcOrd="0" destOrd="0" presId="urn:microsoft.com/office/officeart/2005/8/layout/hierarchy2"/>
    <dgm:cxn modelId="{2FCA0F2F-1F69-41FC-93F5-0B108BD8D03E}" srcId="{7213E770-038E-460C-85AE-F2ECFDD07144}" destId="{BFEAA68D-B552-481F-A53C-EA462C80E746}" srcOrd="1" destOrd="0" parTransId="{FA56361F-0757-4C6F-B823-D2DC90574954}" sibTransId="{3AB4EBC4-638B-42A5-A7B4-793691F9C9E9}"/>
    <dgm:cxn modelId="{4BF08932-4C91-4731-B277-A720A501886C}" type="presOf" srcId="{C18B9A89-C939-4D99-8B00-DEE79E4FE31E}" destId="{8263BA1F-8108-4C1A-AF79-82BBB8DD4653}" srcOrd="1" destOrd="0" presId="urn:microsoft.com/office/officeart/2005/8/layout/hierarchy2"/>
    <dgm:cxn modelId="{2AF9B1EE-A757-4EAA-8893-123B1FAF4ED7}" type="presParOf" srcId="{8C57909C-9DB6-496B-B8F4-53D07AA76FEB}" destId="{C3C6B042-210A-47A0-A0AB-E78C875F06D7}" srcOrd="0" destOrd="0" presId="urn:microsoft.com/office/officeart/2005/8/layout/hierarchy2"/>
    <dgm:cxn modelId="{270B1DAE-0D6E-42F1-886F-C864F99D06C0}" type="presParOf" srcId="{C3C6B042-210A-47A0-A0AB-E78C875F06D7}" destId="{13073094-D598-4E28-A1F7-9ED5765D24E2}" srcOrd="0" destOrd="0" presId="urn:microsoft.com/office/officeart/2005/8/layout/hierarchy2"/>
    <dgm:cxn modelId="{497BF352-5472-484D-971F-26D1097B5C69}" type="presParOf" srcId="{C3C6B042-210A-47A0-A0AB-E78C875F06D7}" destId="{FAC7DD6D-8F42-40F8-B4D9-0F3911405351}" srcOrd="1" destOrd="0" presId="urn:microsoft.com/office/officeart/2005/8/layout/hierarchy2"/>
    <dgm:cxn modelId="{F84F2D6B-A391-4D93-9C28-C7277DE78E18}" type="presParOf" srcId="{FAC7DD6D-8F42-40F8-B4D9-0F3911405351}" destId="{3B35B5B8-3EF4-4590-AC8C-BC90EF587D4C}" srcOrd="0" destOrd="0" presId="urn:microsoft.com/office/officeart/2005/8/layout/hierarchy2"/>
    <dgm:cxn modelId="{70B2C822-632A-430A-B356-4BBEC301005F}" type="presParOf" srcId="{3B35B5B8-3EF4-4590-AC8C-BC90EF587D4C}" destId="{8263BA1F-8108-4C1A-AF79-82BBB8DD4653}" srcOrd="0" destOrd="0" presId="urn:microsoft.com/office/officeart/2005/8/layout/hierarchy2"/>
    <dgm:cxn modelId="{0F9D5887-2192-4ECF-BBC6-9B2154A46FED}" type="presParOf" srcId="{FAC7DD6D-8F42-40F8-B4D9-0F3911405351}" destId="{42B79BA1-369C-467D-BC1A-3571493D4723}" srcOrd="1" destOrd="0" presId="urn:microsoft.com/office/officeart/2005/8/layout/hierarchy2"/>
    <dgm:cxn modelId="{610529EE-C3BD-4DD1-8AC9-BEED131A4DF5}" type="presParOf" srcId="{42B79BA1-369C-467D-BC1A-3571493D4723}" destId="{5CF1D9D4-8400-42E3-BAB9-4CF9A4DC2CBE}" srcOrd="0" destOrd="0" presId="urn:microsoft.com/office/officeart/2005/8/layout/hierarchy2"/>
    <dgm:cxn modelId="{725778A7-6CF6-48DD-AF5D-B9C9A2797548}" type="presParOf" srcId="{42B79BA1-369C-467D-BC1A-3571493D4723}" destId="{C67B06E0-36FA-4726-9C7D-45E2FA412C97}" srcOrd="1" destOrd="0" presId="urn:microsoft.com/office/officeart/2005/8/layout/hierarchy2"/>
    <dgm:cxn modelId="{C41E92C1-0D0E-408B-9DA3-0DC65C584ABB}" type="presParOf" srcId="{FAC7DD6D-8F42-40F8-B4D9-0F3911405351}" destId="{1AB7E189-CE80-48B0-8B6B-337B475526DF}" srcOrd="2" destOrd="0" presId="urn:microsoft.com/office/officeart/2005/8/layout/hierarchy2"/>
    <dgm:cxn modelId="{07ADC123-5329-4279-B629-85D3657B38DE}" type="presParOf" srcId="{1AB7E189-CE80-48B0-8B6B-337B475526DF}" destId="{559E5F20-54D4-469D-BBF8-F2485A8CD934}" srcOrd="0" destOrd="0" presId="urn:microsoft.com/office/officeart/2005/8/layout/hierarchy2"/>
    <dgm:cxn modelId="{778C3612-2555-4284-BB5E-22555DD1738A}" type="presParOf" srcId="{FAC7DD6D-8F42-40F8-B4D9-0F3911405351}" destId="{4952C418-D280-4EBD-906C-00BC70507E76}" srcOrd="3" destOrd="0" presId="urn:microsoft.com/office/officeart/2005/8/layout/hierarchy2"/>
    <dgm:cxn modelId="{1CEBBB8E-1FEF-4D28-B3C8-1C0694E87D90}" type="presParOf" srcId="{4952C418-D280-4EBD-906C-00BC70507E76}" destId="{35A12189-A8B7-4E36-8B15-827478E2ADEE}" srcOrd="0" destOrd="0" presId="urn:microsoft.com/office/officeart/2005/8/layout/hierarchy2"/>
    <dgm:cxn modelId="{13597A53-A88F-4B60-9B3C-5ECFA62A5E4A}" type="presParOf" srcId="{4952C418-D280-4EBD-906C-00BC70507E76}" destId="{7982A146-2F17-4E1E-8CFB-9373DAD42C18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1896-2AAB-4CB8-852C-8AE1F022FC82}" type="datetimeFigureOut">
              <a:rPr lang="fr-FR" smtClean="0"/>
              <a:pPr/>
              <a:t>22/08/2011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7FE-8D89-4B6F-8D29-AB1240BF14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1896-2AAB-4CB8-852C-8AE1F022FC82}" type="datetimeFigureOut">
              <a:rPr lang="fr-FR" smtClean="0"/>
              <a:pPr/>
              <a:t>22/08/2011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7FE-8D89-4B6F-8D29-AB1240BF14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1896-2AAB-4CB8-852C-8AE1F022FC82}" type="datetimeFigureOut">
              <a:rPr lang="fr-FR" smtClean="0"/>
              <a:pPr/>
              <a:t>22/08/2011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7FE-8D89-4B6F-8D29-AB1240BF14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1896-2AAB-4CB8-852C-8AE1F022FC82}" type="datetimeFigureOut">
              <a:rPr lang="fr-FR" smtClean="0"/>
              <a:pPr/>
              <a:t>22/08/2011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7FE-8D89-4B6F-8D29-AB1240BF14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1896-2AAB-4CB8-852C-8AE1F022FC82}" type="datetimeFigureOut">
              <a:rPr lang="fr-FR" smtClean="0"/>
              <a:pPr/>
              <a:t>22/08/2011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7FE-8D89-4B6F-8D29-AB1240BF14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1896-2AAB-4CB8-852C-8AE1F022FC82}" type="datetimeFigureOut">
              <a:rPr lang="fr-FR" smtClean="0"/>
              <a:pPr/>
              <a:t>22/08/2011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7FE-8D89-4B6F-8D29-AB1240BF14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1896-2AAB-4CB8-852C-8AE1F022FC82}" type="datetimeFigureOut">
              <a:rPr lang="fr-FR" smtClean="0"/>
              <a:pPr/>
              <a:t>22/08/2011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7FE-8D89-4B6F-8D29-AB1240BF14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1896-2AAB-4CB8-852C-8AE1F022FC82}" type="datetimeFigureOut">
              <a:rPr lang="fr-FR" smtClean="0"/>
              <a:pPr/>
              <a:t>22/08/2011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7FE-8D89-4B6F-8D29-AB1240BF14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1896-2AAB-4CB8-852C-8AE1F022FC82}" type="datetimeFigureOut">
              <a:rPr lang="fr-FR" smtClean="0"/>
              <a:pPr/>
              <a:t>22/08/2011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7FE-8D89-4B6F-8D29-AB1240BF14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1896-2AAB-4CB8-852C-8AE1F022FC82}" type="datetimeFigureOut">
              <a:rPr lang="fr-FR" smtClean="0"/>
              <a:pPr/>
              <a:t>22/08/2011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7FE-8D89-4B6F-8D29-AB1240BF14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1896-2AAB-4CB8-852C-8AE1F022FC82}" type="datetimeFigureOut">
              <a:rPr lang="fr-FR" smtClean="0"/>
              <a:pPr/>
              <a:t>22/08/2011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7FE-8D89-4B6F-8D29-AB1240BF14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51896-2AAB-4CB8-852C-8AE1F022FC82}" type="datetimeFigureOut">
              <a:rPr lang="fr-FR" smtClean="0"/>
              <a:pPr/>
              <a:t>22/08/2011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27FE-8D89-4B6F-8D29-AB1240BF14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/>
        </p:nvGraphicFramePr>
        <p:xfrm>
          <a:off x="4929190" y="2071678"/>
          <a:ext cx="1404926" cy="138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2714612" y="4000504"/>
          <a:ext cx="3071835" cy="1178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945"/>
                <a:gridCol w="1023945"/>
                <a:gridCol w="1023945"/>
              </a:tblGrid>
              <a:tr h="392909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Dupont</a:t>
                      </a:r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290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Diagramme 9"/>
          <p:cNvGraphicFramePr/>
          <p:nvPr/>
        </p:nvGraphicFramePr>
        <p:xfrm>
          <a:off x="2428860" y="2143116"/>
          <a:ext cx="1404926" cy="138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5143504" y="17144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Classe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643174" y="178592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Instance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 rot="16200000" flipH="1">
            <a:off x="2035951" y="4107661"/>
            <a:ext cx="1143008" cy="71438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5400000">
            <a:off x="4679157" y="3393281"/>
            <a:ext cx="571504" cy="500066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857884" y="348829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Niveau applicatif: ICD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5857884" y="3857628"/>
            <a:ext cx="257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Niveau base de donnée: table patient de la base AMGA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1500166" y="3857628"/>
            <a:ext cx="6643734" cy="158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rot="5400000" flipH="1" flipV="1">
            <a:off x="3250000" y="2679298"/>
            <a:ext cx="2358248" cy="158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4500562" y="142873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3428992" y="14287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Données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/>
        </p:nvGraphicFramePr>
        <p:xfrm>
          <a:off x="1524000" y="1397000"/>
          <a:ext cx="3905256" cy="12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39</Words>
  <Application>Microsoft Office PowerPoint</Application>
  <PresentationFormat>Affichage à l'écran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L.P.C. CLERMONT-FERRAND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</dc:creator>
  <cp:lastModifiedBy>Utilisateur</cp:lastModifiedBy>
  <cp:revision>10</cp:revision>
  <dcterms:created xsi:type="dcterms:W3CDTF">2011-08-22T12:54:36Z</dcterms:created>
  <dcterms:modified xsi:type="dcterms:W3CDTF">2011-08-22T15:06:43Z</dcterms:modified>
</cp:coreProperties>
</file>