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DC4F-9431-41C4-9B79-9356DB17E348}" type="datetimeFigureOut">
              <a:rPr lang="fr-FR" smtClean="0"/>
              <a:t>22/11/2011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D594-8D42-4DB5-B66B-E07572CCC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42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23/11/2011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773DD6D-832F-485F-A348-20435188010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1760" y="3068960"/>
            <a:ext cx="4392488" cy="428625"/>
          </a:xfrm>
        </p:spPr>
        <p:txBody>
          <a:bodyPr/>
          <a:lstStyle/>
          <a:p>
            <a:r>
              <a:rPr lang="fr-FR" dirty="0" smtClean="0"/>
              <a:t>Analyse et conception des Systèmes d’Information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400" dirty="0" smtClean="0">
                <a:latin typeface="Felix Titling" pitchFamily="82" charset="0"/>
              </a:rPr>
              <a:t>Merise</a:t>
            </a:r>
            <a:endParaRPr lang="fr-FR" sz="4400" dirty="0">
              <a:latin typeface="Felix Titling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400" dirty="0" smtClean="0"/>
              <a:t>Questions ?</a:t>
            </a:r>
            <a:endParaRPr lang="fr-FR" sz="44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94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39552" y="1916832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Contact:</a:t>
            </a:r>
          </a:p>
          <a:p>
            <a:endParaRPr lang="fr-FR" sz="4000" dirty="0"/>
          </a:p>
          <a:p>
            <a:r>
              <a:rPr lang="fr-FR" sz="4000" dirty="0" smtClean="0"/>
              <a:t>	</a:t>
            </a:r>
            <a:r>
              <a:rPr lang="fr-FR" sz="4000" b="1" dirty="0" smtClean="0"/>
              <a:t>sebastien.cipiere</a:t>
            </a:r>
            <a:r>
              <a:rPr lang="fr-FR" sz="4000" b="1" dirty="0"/>
              <a:t>@</a:t>
            </a:r>
            <a:r>
              <a:rPr lang="fr-FR" sz="4000" b="1" dirty="0" smtClean="0"/>
              <a:t>gmail.com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5864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9431"/>
            <a:ext cx="8568952" cy="6583811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2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dirty="0" smtClean="0"/>
              <a:t>Le SI est l’ensemble: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800" dirty="0" smtClean="0"/>
              <a:t>Des informations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800" dirty="0" smtClean="0"/>
              <a:t>Des événements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800" dirty="0" smtClean="0"/>
              <a:t>Des résultats</a:t>
            </a:r>
            <a:endParaRPr lang="fr-FR" sz="2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d’information</a:t>
            </a:r>
            <a:endParaRPr lang="fr-FR" dirty="0"/>
          </a:p>
        </p:txBody>
      </p:sp>
      <p:sp>
        <p:nvSpPr>
          <p:cNvPr id="4" name="Double flèche verticale 3"/>
          <p:cNvSpPr/>
          <p:nvPr/>
        </p:nvSpPr>
        <p:spPr>
          <a:xfrm>
            <a:off x="7326306" y="2919873"/>
            <a:ext cx="1008112" cy="19442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S.I.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7020272" y="1628800"/>
            <a:ext cx="1620180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de </a:t>
            </a:r>
          </a:p>
          <a:p>
            <a:pPr algn="ctr"/>
            <a:r>
              <a:rPr lang="fr-FR" dirty="0" smtClean="0"/>
              <a:t>Décisions</a:t>
            </a:r>
          </a:p>
        </p:txBody>
      </p:sp>
      <p:sp>
        <p:nvSpPr>
          <p:cNvPr id="6" name="Cube 5"/>
          <p:cNvSpPr/>
          <p:nvPr/>
        </p:nvSpPr>
        <p:spPr>
          <a:xfrm>
            <a:off x="7020272" y="4864089"/>
            <a:ext cx="1620180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</a:t>
            </a:r>
          </a:p>
          <a:p>
            <a:pPr algn="ctr"/>
            <a:r>
              <a:rPr lang="fr-FR" dirty="0" smtClean="0"/>
              <a:t>opérant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1970 crise pétrolière + développement de l’informatique et BDD</a:t>
            </a:r>
          </a:p>
          <a:p>
            <a:endParaRPr lang="fr-FR" dirty="0"/>
          </a:p>
          <a:p>
            <a:r>
              <a:rPr lang="fr-FR" dirty="0" smtClean="0"/>
              <a:t>1979 Ministère de l’informatique</a:t>
            </a:r>
          </a:p>
          <a:p>
            <a:endParaRPr lang="fr-FR" dirty="0"/>
          </a:p>
          <a:p>
            <a:r>
              <a:rPr lang="fr-FR" dirty="0" smtClean="0"/>
              <a:t>1990 Merise/2</a:t>
            </a:r>
          </a:p>
          <a:p>
            <a:endParaRPr lang="fr-FR" dirty="0"/>
          </a:p>
          <a:p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Ensemble structuré de données</a:t>
            </a:r>
          </a:p>
          <a:p>
            <a:endParaRPr lang="fr-FR" dirty="0" smtClean="0"/>
          </a:p>
          <a:p>
            <a:r>
              <a:rPr lang="fr-FR" dirty="0" smtClean="0"/>
              <a:t>SGBD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Exemple de l’université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fr-FR" dirty="0" smtClean="0"/>
              <a:t>4 niveaux d’abstraction: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Conceptuel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Organisationnel</a:t>
            </a:r>
          </a:p>
          <a:p>
            <a:pPr algn="l"/>
            <a:r>
              <a:rPr lang="fr-FR" dirty="0" smtClean="0"/>
              <a:t>----------------------------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Logique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Physique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/>
          </a:p>
          <a:p>
            <a:pPr algn="l"/>
            <a:r>
              <a:rPr lang="fr-FR" dirty="0" smtClean="0"/>
              <a:t>2 volets: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Données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traitements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d’abstraction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2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46436"/>
              </p:ext>
            </p:extLst>
          </p:nvPr>
        </p:nvGraphicFramePr>
        <p:xfrm>
          <a:off x="1524000" y="260650"/>
          <a:ext cx="6144345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15"/>
                <a:gridCol w="2048115"/>
                <a:gridCol w="2048115"/>
              </a:tblGrid>
              <a:tr h="11521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Traitements</a:t>
                      </a:r>
                      <a:endParaRPr lang="fr-FR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</a:p>
                    <a:p>
                      <a:r>
                        <a:rPr lang="fr-FR" dirty="0" smtClean="0"/>
                        <a:t>conceptuel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</a:t>
                      </a:r>
                    </a:p>
                    <a:p>
                      <a:r>
                        <a:rPr lang="fr-FR" dirty="0" smtClean="0"/>
                        <a:t>Organisationnel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</a:t>
                      </a:r>
                    </a:p>
                    <a:p>
                      <a:r>
                        <a:rPr lang="fr-FR" dirty="0" smtClean="0"/>
                        <a:t>Logique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</a:p>
                    <a:p>
                      <a:r>
                        <a:rPr lang="fr-FR" dirty="0" smtClean="0"/>
                        <a:t>Physique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807"/>
              </p:ext>
            </p:extLst>
          </p:nvPr>
        </p:nvGraphicFramePr>
        <p:xfrm>
          <a:off x="1524000" y="260650"/>
          <a:ext cx="6144345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15"/>
                <a:gridCol w="2048115"/>
                <a:gridCol w="2048115"/>
              </a:tblGrid>
              <a:tr h="11521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Traitements</a:t>
                      </a:r>
                      <a:endParaRPr lang="fr-FR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</a:p>
                    <a:p>
                      <a:r>
                        <a:rPr lang="fr-FR" dirty="0" smtClean="0"/>
                        <a:t>conceptuel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</a:t>
                      </a:r>
                    </a:p>
                    <a:p>
                      <a:r>
                        <a:rPr lang="fr-FR" dirty="0" smtClean="0"/>
                        <a:t>Organisationnel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</a:t>
                      </a:r>
                    </a:p>
                    <a:p>
                      <a:r>
                        <a:rPr lang="fr-FR" dirty="0" smtClean="0"/>
                        <a:t>Logique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</a:p>
                    <a:p>
                      <a:r>
                        <a:rPr lang="fr-FR" dirty="0" smtClean="0"/>
                        <a:t>Physique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Schéma directeur</a:t>
            </a:r>
          </a:p>
          <a:p>
            <a:r>
              <a:rPr lang="fr-FR" dirty="0" smtClean="0"/>
              <a:t>Étude préalable</a:t>
            </a:r>
          </a:p>
          <a:p>
            <a:r>
              <a:rPr lang="fr-FR" dirty="0" smtClean="0"/>
              <a:t>Étude détaillée</a:t>
            </a:r>
          </a:p>
          <a:p>
            <a:r>
              <a:rPr lang="fr-FR" dirty="0" smtClean="0"/>
              <a:t>-------------------------</a:t>
            </a:r>
          </a:p>
          <a:p>
            <a:r>
              <a:rPr lang="fr-FR" dirty="0" smtClean="0"/>
              <a:t>Étude technique</a:t>
            </a:r>
          </a:p>
          <a:p>
            <a:r>
              <a:rPr lang="fr-FR" dirty="0" smtClean="0"/>
              <a:t>Production logicielle</a:t>
            </a:r>
          </a:p>
          <a:p>
            <a:r>
              <a:rPr lang="fr-FR" dirty="0" smtClean="0"/>
              <a:t>Mise en service</a:t>
            </a:r>
          </a:p>
          <a:p>
            <a:r>
              <a:rPr lang="fr-FR" dirty="0"/>
              <a:t>-------------------------</a:t>
            </a:r>
          </a:p>
          <a:p>
            <a:r>
              <a:rPr lang="fr-FR" dirty="0" smtClean="0"/>
              <a:t>Maintenance</a:t>
            </a:r>
          </a:p>
          <a:p>
            <a:r>
              <a:rPr lang="fr-FR" dirty="0" smtClean="0"/>
              <a:t>Remise en cause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73DD6D-832F-485F-A348-204351880103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DUMA 2 - Merise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0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75</TotalTime>
  <Words>170</Words>
  <Application>Microsoft Office PowerPoint</Application>
  <PresentationFormat>Affichage à l'écran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BlackTie</vt:lpstr>
      <vt:lpstr>Merise</vt:lpstr>
      <vt:lpstr>Présentation PowerPoint</vt:lpstr>
      <vt:lpstr>Le système d’information</vt:lpstr>
      <vt:lpstr>Historique</vt:lpstr>
      <vt:lpstr>Les bases de données</vt:lpstr>
      <vt:lpstr>Le cycle d’abstraction</vt:lpstr>
      <vt:lpstr>Présentation PowerPoint</vt:lpstr>
      <vt:lpstr>Présentation PowerPoint</vt:lpstr>
      <vt:lpstr>Cycle de vie</vt:lpstr>
      <vt:lpstr>Questions ?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checkeol</dc:creator>
  <cp:lastModifiedBy>checkeol</cp:lastModifiedBy>
  <cp:revision>7</cp:revision>
  <dcterms:created xsi:type="dcterms:W3CDTF">2011-11-22T21:26:19Z</dcterms:created>
  <dcterms:modified xsi:type="dcterms:W3CDTF">2011-11-22T22:41:40Z</dcterms:modified>
</cp:coreProperties>
</file>