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9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-120" y="-9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36705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DN Hacka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11150" y="841375"/>
            <a:ext cx="8521700" cy="3953057"/>
          </a:xfrm>
        </p:spPr>
        <p:txBody>
          <a:bodyPr vert="horz"/>
          <a:lstStyle>
            <a:lvl1pPr marL="285750" indent="-285750">
              <a:lnSpc>
                <a:spcPct val="100000"/>
              </a:lnSpc>
              <a:spcBef>
                <a:spcPts val="1200"/>
              </a:spcBef>
              <a:spcAft>
                <a:spcPts val="400"/>
              </a:spcAft>
              <a:buFont typeface="Arial"/>
              <a:buChar char="•"/>
              <a:defRPr baseline="0"/>
            </a:lvl1pPr>
            <a:lvl2pPr marL="571500" indent="-285750">
              <a:lnSpc>
                <a:spcPct val="100000"/>
              </a:lnSpc>
              <a:spcAft>
                <a:spcPts val="400"/>
              </a:spcAft>
              <a:buFont typeface="Arial"/>
              <a:buChar char="•"/>
              <a:tabLst/>
              <a:defRPr/>
            </a:lvl2pPr>
            <a:lvl3pPr marL="857250" indent="-285750">
              <a:lnSpc>
                <a:spcPct val="100000"/>
              </a:lnSpc>
              <a:spcAft>
                <a:spcPts val="400"/>
              </a:spcAft>
              <a:buFont typeface="Arial"/>
              <a:buChar char="•"/>
              <a:tabLst/>
              <a:defRPr sz="1200"/>
            </a:lvl3pPr>
            <a:lvl4pPr marL="1084263" indent="-285750">
              <a:lnSpc>
                <a:spcPct val="100000"/>
              </a:lnSpc>
              <a:spcAft>
                <a:spcPts val="400"/>
              </a:spcAft>
              <a:buFont typeface="Arial"/>
              <a:buChar char="•"/>
              <a:defRPr/>
            </a:lvl4pPr>
            <a:lvl5pPr>
              <a:lnSpc>
                <a:spcPct val="100000"/>
              </a:lnSpc>
              <a:spcAft>
                <a:spcPts val="400"/>
              </a:spcAft>
              <a:defRPr/>
            </a:lvl5pPr>
            <a:lvl7pPr marL="285750" indent="-285750">
              <a:buFont typeface="Arial"/>
              <a:buChar char="•"/>
              <a:defRPr/>
            </a:lvl7pPr>
            <a:lvl8pPr marL="571500" indent="-285750">
              <a:lnSpc>
                <a:spcPct val="100000"/>
              </a:lnSpc>
              <a:spcAft>
                <a:spcPts val="400"/>
              </a:spcAft>
              <a:buFont typeface="Arial"/>
              <a:buChar char="•"/>
              <a:defRPr/>
            </a:lvl8pPr>
          </a:lstStyle>
          <a:p>
            <a:pPr lvl="0"/>
            <a:r>
              <a:rPr lang="en-US" dirty="0" smtClean="0"/>
              <a:t>First</a:t>
            </a:r>
          </a:p>
          <a:p>
            <a:pPr lvl="1"/>
            <a:r>
              <a:rPr lang="en-US" dirty="0" smtClean="0"/>
              <a:t>Second</a:t>
            </a:r>
          </a:p>
          <a:p>
            <a:pPr lvl="2"/>
            <a:r>
              <a:rPr lang="en-US" dirty="0" smtClean="0"/>
              <a:t>Third</a:t>
            </a:r>
          </a:p>
          <a:p>
            <a:pPr lvl="3"/>
            <a:r>
              <a:rPr lang="en-US" dirty="0" smtClean="0"/>
              <a:t>Fourth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919972" y="4794250"/>
            <a:ext cx="4224028" cy="349250"/>
          </a:xfrm>
        </p:spPr>
        <p:txBody>
          <a:bodyPr vert="horz"/>
          <a:lstStyle>
            <a:lvl1pPr algn="r">
              <a:defRPr sz="1200" b="1" baseline="0"/>
            </a:lvl1pPr>
          </a:lstStyle>
          <a:p>
            <a:pPr lvl="0"/>
            <a:r>
              <a:rPr lang="en-US" dirty="0" smtClean="0"/>
              <a:t>Project leader, </a:t>
            </a:r>
            <a:r>
              <a:rPr lang="en-US" b="0" dirty="0" smtClean="0"/>
              <a:t>project associates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2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824305"/>
            <a:ext cx="8520599" cy="40458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85750" marR="0" lvl="0" indent="-285750" algn="l" rtl="0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Motivation and problem statement</a:t>
            </a:r>
          </a:p>
          <a:p>
            <a:pPr lvl="1"/>
            <a:r>
              <a:rPr lang="en-US" dirty="0" smtClean="0"/>
              <a:t>One or two sentences summarizing the proposal idea</a:t>
            </a:r>
          </a:p>
          <a:p>
            <a:r>
              <a:rPr lang="en-US" dirty="0" smtClean="0"/>
              <a:t>Contribution to NDN</a:t>
            </a:r>
          </a:p>
          <a:p>
            <a:pPr lvl="1"/>
            <a:r>
              <a:rPr lang="en-US" dirty="0" smtClean="0"/>
              <a:t>One or two bullets listing how projects contributes to NDN</a:t>
            </a:r>
          </a:p>
          <a:p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List of specific tasks during </a:t>
            </a:r>
            <a:r>
              <a:rPr lang="en-US" dirty="0" err="1" smtClean="0"/>
              <a:t>Hackathon</a:t>
            </a:r>
            <a:endParaRPr lang="en-US" dirty="0" smtClean="0"/>
          </a:p>
          <a:p>
            <a:r>
              <a:rPr lang="en-US" dirty="0" smtClean="0"/>
              <a:t>Required knowledge for participants</a:t>
            </a:r>
          </a:p>
          <a:p>
            <a:pPr lvl="1"/>
            <a:r>
              <a:rPr lang="en-US" dirty="0" smtClean="0"/>
              <a:t>Languages, libraries, familiarity with technologies</a:t>
            </a:r>
          </a:p>
          <a:p>
            <a:r>
              <a:rPr lang="en-US" dirty="0" smtClean="0"/>
              <a:t>Expected outcome</a:t>
            </a:r>
          </a:p>
          <a:p>
            <a:pPr lvl="1"/>
            <a:r>
              <a:rPr lang="en-US" dirty="0" smtClean="0"/>
              <a:t>List of expected results</a:t>
            </a:r>
          </a:p>
          <a:p>
            <a:pPr lvl="1"/>
            <a:r>
              <a:rPr lang="en-US" dirty="0" smtClean="0"/>
              <a:t>What will be demonstrated to the </a:t>
            </a:r>
            <a:r>
              <a:rPr lang="en-US" dirty="0" err="1" smtClean="0"/>
              <a:t>Hackathon</a:t>
            </a:r>
            <a:r>
              <a:rPr lang="en-US" dirty="0" smtClean="0"/>
              <a:t> judges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Proposal Leader(s), </a:t>
            </a:r>
            <a:r>
              <a:rPr lang="en-US" b="0" dirty="0"/>
              <a:t>Proposal Associates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595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67</Words>
  <Application>Microsoft Macintosh PowerPoint</Application>
  <PresentationFormat>On-screen Show (16:9)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simple-light-2</vt:lpstr>
      <vt:lpstr>Proposal Title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&lt;Proposal Title&gt;</dc:title>
  <cp:lastModifiedBy>Alex Afanasyev</cp:lastModifiedBy>
  <cp:revision>16</cp:revision>
  <dcterms:modified xsi:type="dcterms:W3CDTF">2016-02-14T02:25:03Z</dcterms:modified>
</cp:coreProperties>
</file>