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5B3B"/>
    <a:srgbClr val="FFFFFF"/>
    <a:srgbClr val="404029"/>
    <a:srgbClr val="D7B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7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0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9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3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7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0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146B-44D8-42F2-99DF-6661419B070A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E928-5C27-4D08-A58B-817D2C55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../index.html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153258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FFFF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XIN CHÀO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3998" y="2718376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Nguyễn Thanh Hà</a:t>
            </a:r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7" y="400576"/>
            <a:ext cx="955778" cy="989913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59492" y="3315803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Lớp BW2104R1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3998" y="3926084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HTML </a:t>
            </a:r>
            <a:r>
              <a:rPr lang="en-US" sz="300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/ CSS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72060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FFFF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gu coffee shop</a:t>
            </a:r>
          </a:p>
        </p:txBody>
      </p:sp>
    </p:spTree>
    <p:extLst>
      <p:ext uri="{BB962C8B-B14F-4D97-AF65-F5344CB8AC3E}">
        <p14:creationId xmlns:p14="http://schemas.microsoft.com/office/powerpoint/2010/main" val="361040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3998" y="2718376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Thuần HTML và CSS</a:t>
            </a:r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7" y="400576"/>
            <a:ext cx="955778" cy="989913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1259492" y="3315803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SASS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63998" y="3926084"/>
            <a:ext cx="4110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smtClean="0">
                <a:solidFill>
                  <a:srgbClr val="FFFFFF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Responsive</a:t>
            </a:r>
            <a:endParaRPr lang="en-US" sz="3000">
              <a:solidFill>
                <a:srgbClr val="FFFFFF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365625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FFFF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gu coffee shop</a:t>
            </a:r>
          </a:p>
        </p:txBody>
      </p:sp>
    </p:spTree>
    <p:extLst>
      <p:ext uri="{BB962C8B-B14F-4D97-AF65-F5344CB8AC3E}">
        <p14:creationId xmlns:p14="http://schemas.microsoft.com/office/powerpoint/2010/main" val="23037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5" presetClass="entr" presetSubtype="0" repeatCount="indefinite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05B3B"/>
            </a:gs>
            <a:gs pos="93000">
              <a:srgbClr val="FFFFFF"/>
            </a:gs>
            <a:gs pos="83000">
              <a:srgbClr val="FFFFFF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44302" y="230904"/>
            <a:ext cx="10859902" cy="4161489"/>
            <a:chOff x="644302" y="230904"/>
            <a:chExt cx="10859902" cy="4161489"/>
          </a:xfrm>
        </p:grpSpPr>
        <p:sp>
          <p:nvSpPr>
            <p:cNvPr id="3" name="Freeform 2"/>
            <p:cNvSpPr/>
            <p:nvPr/>
          </p:nvSpPr>
          <p:spPr>
            <a:xfrm>
              <a:off x="6234501" y="2091712"/>
              <a:ext cx="4096927" cy="11279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81622"/>
                  </a:lnTo>
                  <a:lnTo>
                    <a:pt x="4096927" y="881622"/>
                  </a:lnTo>
                  <a:lnTo>
                    <a:pt x="4096927" y="11279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Freeform 4"/>
            <p:cNvSpPr/>
            <p:nvPr/>
          </p:nvSpPr>
          <p:spPr>
            <a:xfrm>
              <a:off x="6234501" y="2091712"/>
              <a:ext cx="1258810" cy="11279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81622"/>
                  </a:lnTo>
                  <a:lnTo>
                    <a:pt x="1258810" y="881622"/>
                  </a:lnTo>
                  <a:lnTo>
                    <a:pt x="1258810" y="11279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/>
            <p:cNvSpPr/>
            <p:nvPr/>
          </p:nvSpPr>
          <p:spPr>
            <a:xfrm>
              <a:off x="4655194" y="2091712"/>
              <a:ext cx="1579306" cy="11279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9306" y="0"/>
                  </a:moveTo>
                  <a:lnTo>
                    <a:pt x="1579306" y="881622"/>
                  </a:lnTo>
                  <a:lnTo>
                    <a:pt x="0" y="881622"/>
                  </a:lnTo>
                  <a:lnTo>
                    <a:pt x="0" y="11279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Freeform 7"/>
            <p:cNvSpPr/>
            <p:nvPr/>
          </p:nvSpPr>
          <p:spPr>
            <a:xfrm>
              <a:off x="1817077" y="2091712"/>
              <a:ext cx="4417423" cy="112790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17423" y="0"/>
                  </a:moveTo>
                  <a:lnTo>
                    <a:pt x="4417423" y="881622"/>
                  </a:lnTo>
                  <a:lnTo>
                    <a:pt x="0" y="881622"/>
                  </a:lnTo>
                  <a:lnTo>
                    <a:pt x="0" y="1127905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Freeform 8"/>
            <p:cNvSpPr/>
            <p:nvPr/>
          </p:nvSpPr>
          <p:spPr>
            <a:xfrm>
              <a:off x="4271486" y="230904"/>
              <a:ext cx="3926030" cy="1860807"/>
            </a:xfrm>
            <a:custGeom>
              <a:avLst/>
              <a:gdLst>
                <a:gd name="connsiteX0" fmla="*/ 0 w 3926030"/>
                <a:gd name="connsiteY0" fmla="*/ 0 h 1860807"/>
                <a:gd name="connsiteX1" fmla="*/ 3926030 w 3926030"/>
                <a:gd name="connsiteY1" fmla="*/ 0 h 1860807"/>
                <a:gd name="connsiteX2" fmla="*/ 3926030 w 3926030"/>
                <a:gd name="connsiteY2" fmla="*/ 1860807 h 1860807"/>
                <a:gd name="connsiteX3" fmla="*/ 0 w 3926030"/>
                <a:gd name="connsiteY3" fmla="*/ 1860807 h 1860807"/>
                <a:gd name="connsiteX4" fmla="*/ 0 w 3926030"/>
                <a:gd name="connsiteY4" fmla="*/ 0 h 1860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6030" h="1860807">
                  <a:moveTo>
                    <a:pt x="0" y="0"/>
                  </a:moveTo>
                  <a:lnTo>
                    <a:pt x="3926030" y="0"/>
                  </a:lnTo>
                  <a:lnTo>
                    <a:pt x="3926030" y="1860807"/>
                  </a:lnTo>
                  <a:lnTo>
                    <a:pt x="0" y="186080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kern="1200" smtClean="0">
                  <a:latin typeface="Source Serif Pro" panose="02040603050405020204" pitchFamily="18" charset="0"/>
                  <a:ea typeface="Source Serif Pro" panose="02040603050405020204" pitchFamily="18" charset="0"/>
                </a:rPr>
                <a:t>Trang chủ</a:t>
              </a:r>
              <a:endParaRPr lang="en-US" sz="4000" kern="1200">
                <a:latin typeface="Source Serif Pro" panose="02040603050405020204" pitchFamily="18" charset="0"/>
                <a:ea typeface="Source Serif Pro" panose="02040603050405020204" pitchFamily="18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644302" y="3219618"/>
              <a:ext cx="2345551" cy="1172775"/>
            </a:xfrm>
            <a:custGeom>
              <a:avLst/>
              <a:gdLst>
                <a:gd name="connsiteX0" fmla="*/ 0 w 2345551"/>
                <a:gd name="connsiteY0" fmla="*/ 0 h 1172775"/>
                <a:gd name="connsiteX1" fmla="*/ 2345551 w 2345551"/>
                <a:gd name="connsiteY1" fmla="*/ 0 h 1172775"/>
                <a:gd name="connsiteX2" fmla="*/ 2345551 w 2345551"/>
                <a:gd name="connsiteY2" fmla="*/ 1172775 h 1172775"/>
                <a:gd name="connsiteX3" fmla="*/ 0 w 2345551"/>
                <a:gd name="connsiteY3" fmla="*/ 1172775 h 1172775"/>
                <a:gd name="connsiteX4" fmla="*/ 0 w 2345551"/>
                <a:gd name="connsiteY4" fmla="*/ 0 h 117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551" h="1172775">
                  <a:moveTo>
                    <a:pt x="0" y="0"/>
                  </a:moveTo>
                  <a:lnTo>
                    <a:pt x="2345551" y="0"/>
                  </a:lnTo>
                  <a:lnTo>
                    <a:pt x="2345551" y="1172775"/>
                  </a:lnTo>
                  <a:lnTo>
                    <a:pt x="0" y="117277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smtClean="0">
                  <a:latin typeface="Source Serif Pro" panose="02040603050405020204" pitchFamily="18" charset="0"/>
                  <a:ea typeface="Source Serif Pro" panose="02040603050405020204" pitchFamily="18" charset="0"/>
                </a:rPr>
                <a:t>Cây cà phê</a:t>
              </a:r>
              <a:endParaRPr lang="en-US" sz="3500" kern="1200">
                <a:latin typeface="Source Serif Pro" panose="02040603050405020204" pitchFamily="18" charset="0"/>
                <a:ea typeface="Source Serif Pro" panose="02040603050405020204" pitchFamily="18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482419" y="3219618"/>
              <a:ext cx="2345551" cy="1172775"/>
            </a:xfrm>
            <a:custGeom>
              <a:avLst/>
              <a:gdLst>
                <a:gd name="connsiteX0" fmla="*/ 0 w 2345551"/>
                <a:gd name="connsiteY0" fmla="*/ 0 h 1172775"/>
                <a:gd name="connsiteX1" fmla="*/ 2345551 w 2345551"/>
                <a:gd name="connsiteY1" fmla="*/ 0 h 1172775"/>
                <a:gd name="connsiteX2" fmla="*/ 2345551 w 2345551"/>
                <a:gd name="connsiteY2" fmla="*/ 1172775 h 1172775"/>
                <a:gd name="connsiteX3" fmla="*/ 0 w 2345551"/>
                <a:gd name="connsiteY3" fmla="*/ 1172775 h 1172775"/>
                <a:gd name="connsiteX4" fmla="*/ 0 w 2345551"/>
                <a:gd name="connsiteY4" fmla="*/ 0 h 117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551" h="1172775">
                  <a:moveTo>
                    <a:pt x="0" y="0"/>
                  </a:moveTo>
                  <a:lnTo>
                    <a:pt x="2345551" y="0"/>
                  </a:lnTo>
                  <a:lnTo>
                    <a:pt x="2345551" y="1172775"/>
                  </a:lnTo>
                  <a:lnTo>
                    <a:pt x="0" y="117277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smtClean="0">
                  <a:latin typeface="Source Serif Pro" panose="02040603050405020204" pitchFamily="18" charset="0"/>
                  <a:ea typeface="Source Serif Pro" panose="02040603050405020204" pitchFamily="18" charset="0"/>
                </a:rPr>
                <a:t>Sản phẩm</a:t>
              </a:r>
              <a:endParaRPr lang="en-US" sz="3500" kern="1200">
                <a:latin typeface="Source Serif Pro" panose="02040603050405020204" pitchFamily="18" charset="0"/>
                <a:ea typeface="Source Serif Pro" panose="02040603050405020204" pitchFamily="18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6320536" y="3219618"/>
              <a:ext cx="2345551" cy="1172775"/>
            </a:xfrm>
            <a:custGeom>
              <a:avLst/>
              <a:gdLst>
                <a:gd name="connsiteX0" fmla="*/ 0 w 2345551"/>
                <a:gd name="connsiteY0" fmla="*/ 0 h 1172775"/>
                <a:gd name="connsiteX1" fmla="*/ 2345551 w 2345551"/>
                <a:gd name="connsiteY1" fmla="*/ 0 h 1172775"/>
                <a:gd name="connsiteX2" fmla="*/ 2345551 w 2345551"/>
                <a:gd name="connsiteY2" fmla="*/ 1172775 h 1172775"/>
                <a:gd name="connsiteX3" fmla="*/ 0 w 2345551"/>
                <a:gd name="connsiteY3" fmla="*/ 1172775 h 1172775"/>
                <a:gd name="connsiteX4" fmla="*/ 0 w 2345551"/>
                <a:gd name="connsiteY4" fmla="*/ 0 h 117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551" h="1172775">
                  <a:moveTo>
                    <a:pt x="0" y="0"/>
                  </a:moveTo>
                  <a:lnTo>
                    <a:pt x="2345551" y="0"/>
                  </a:lnTo>
                  <a:lnTo>
                    <a:pt x="2345551" y="1172775"/>
                  </a:lnTo>
                  <a:lnTo>
                    <a:pt x="0" y="1172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B19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smtClean="0">
                  <a:latin typeface="Source Serif Pro" panose="02040603050405020204" pitchFamily="18" charset="0"/>
                  <a:ea typeface="Source Serif Pro" panose="02040603050405020204" pitchFamily="18" charset="0"/>
                </a:rPr>
                <a:t>Đặt hàng</a:t>
              </a:r>
              <a:endParaRPr lang="en-US" sz="3500" kern="1200">
                <a:latin typeface="Source Serif Pro" panose="02040603050405020204" pitchFamily="18" charset="0"/>
                <a:ea typeface="Source Serif Pro" panose="02040603050405020204" pitchFamily="18" charset="0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158653" y="3219618"/>
              <a:ext cx="2345551" cy="1172775"/>
            </a:xfrm>
            <a:custGeom>
              <a:avLst/>
              <a:gdLst>
                <a:gd name="connsiteX0" fmla="*/ 0 w 2345551"/>
                <a:gd name="connsiteY0" fmla="*/ 0 h 1172775"/>
                <a:gd name="connsiteX1" fmla="*/ 2345551 w 2345551"/>
                <a:gd name="connsiteY1" fmla="*/ 0 h 1172775"/>
                <a:gd name="connsiteX2" fmla="*/ 2345551 w 2345551"/>
                <a:gd name="connsiteY2" fmla="*/ 1172775 h 1172775"/>
                <a:gd name="connsiteX3" fmla="*/ 0 w 2345551"/>
                <a:gd name="connsiteY3" fmla="*/ 1172775 h 1172775"/>
                <a:gd name="connsiteX4" fmla="*/ 0 w 2345551"/>
                <a:gd name="connsiteY4" fmla="*/ 0 h 117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5551" h="1172775">
                  <a:moveTo>
                    <a:pt x="0" y="0"/>
                  </a:moveTo>
                  <a:lnTo>
                    <a:pt x="2345551" y="0"/>
                  </a:lnTo>
                  <a:lnTo>
                    <a:pt x="2345551" y="1172775"/>
                  </a:lnTo>
                  <a:lnTo>
                    <a:pt x="0" y="117277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lvl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kern="1200" smtClean="0">
                  <a:latin typeface="Source Serif Pro" panose="02040603050405020204" pitchFamily="18" charset="0"/>
                  <a:ea typeface="Source Serif Pro" panose="02040603050405020204" pitchFamily="18" charset="0"/>
                </a:rPr>
                <a:t>…</a:t>
              </a:r>
              <a:endParaRPr lang="en-US" sz="3500" kern="1200">
                <a:latin typeface="Source Serif Pro" panose="02040603050405020204" pitchFamily="18" charset="0"/>
                <a:ea typeface="Source Serif Pro" panose="02040603050405020204" pitchFamily="18" charset="0"/>
              </a:endParaRPr>
            </a:p>
          </p:txBody>
        </p:sp>
      </p:grpSp>
      <p:sp>
        <p:nvSpPr>
          <p:cNvPr id="6" name="TextBox 5">
            <a:hlinkClick r:id="rId5" action="ppaction://hlinkfile"/>
          </p:cNvPr>
          <p:cNvSpPr txBox="1"/>
          <p:nvPr/>
        </p:nvSpPr>
        <p:spPr>
          <a:xfrm>
            <a:off x="-3" y="5294997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753422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gu coffee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271486" y="2252683"/>
            <a:ext cx="3926030" cy="0"/>
          </a:xfrm>
          <a:prstGeom prst="line">
            <a:avLst/>
          </a:prstGeom>
          <a:ln w="63500" cmpd="sng">
            <a:solidFill>
              <a:srgbClr val="B0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4302" y="4461307"/>
            <a:ext cx="2345551" cy="0"/>
          </a:xfrm>
          <a:prstGeom prst="line">
            <a:avLst/>
          </a:prstGeom>
          <a:ln w="63500" cmpd="sng">
            <a:solidFill>
              <a:srgbClr val="B0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20535" y="4461307"/>
            <a:ext cx="2345551" cy="0"/>
          </a:xfrm>
          <a:prstGeom prst="line">
            <a:avLst/>
          </a:prstGeom>
          <a:ln w="63500" cmpd="sng">
            <a:solidFill>
              <a:srgbClr val="B05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1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" y="2142187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FFFF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CÁM ƠN !</a:t>
            </a:r>
          </a:p>
        </p:txBody>
      </p:sp>
      <p:pic>
        <p:nvPicPr>
          <p:cNvPr id="14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37" y="400576"/>
            <a:ext cx="955778" cy="989913"/>
          </a:xfrm>
          <a:prstGeom prst="ellipse">
            <a:avLst/>
          </a:prstGeom>
          <a:noFill/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0" y="472060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rgbClr val="FFFFFF"/>
                </a:solidFill>
                <a:latin typeface="Source Serif Pro Black" panose="02040903050405020204" pitchFamily="18" charset="0"/>
                <a:ea typeface="Source Serif Pro Black" panose="02040903050405020204" pitchFamily="18" charset="0"/>
              </a:rPr>
              <a:t>gu coffee</a:t>
            </a:r>
          </a:p>
        </p:txBody>
      </p:sp>
    </p:spTree>
    <p:extLst>
      <p:ext uri="{BB962C8B-B14F-4D97-AF65-F5344CB8AC3E}">
        <p14:creationId xmlns:p14="http://schemas.microsoft.com/office/powerpoint/2010/main" val="39230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3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Serif Pro</vt:lpstr>
      <vt:lpstr>Source Serif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31</cp:revision>
  <dcterms:created xsi:type="dcterms:W3CDTF">2021-08-06T09:40:53Z</dcterms:created>
  <dcterms:modified xsi:type="dcterms:W3CDTF">2021-08-09T14:20:28Z</dcterms:modified>
</cp:coreProperties>
</file>