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0" r:id="rId3"/>
    <p:sldId id="271" r:id="rId4"/>
    <p:sldId id="272" r:id="rId5"/>
    <p:sldId id="282" r:id="rId6"/>
    <p:sldId id="273" r:id="rId7"/>
    <p:sldId id="274" r:id="rId8"/>
    <p:sldId id="276" r:id="rId9"/>
    <p:sldId id="257" r:id="rId10"/>
    <p:sldId id="258" r:id="rId11"/>
    <p:sldId id="259" r:id="rId12"/>
    <p:sldId id="277" r:id="rId13"/>
    <p:sldId id="279" r:id="rId14"/>
    <p:sldId id="280" r:id="rId15"/>
    <p:sldId id="278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81" r:id="rId24"/>
    <p:sldId id="267" r:id="rId25"/>
    <p:sldId id="26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2071"/>
  </p:normalViewPr>
  <p:slideViewPr>
    <p:cSldViewPr snapToGrid="0" snapToObjects="1">
      <p:cViewPr varScale="1">
        <p:scale>
          <a:sx n="90" d="100"/>
          <a:sy n="90" d="100"/>
        </p:scale>
        <p:origin x="2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42A3D-F893-7445-8437-AD7879451780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9540-50E0-4448-BE31-1C07249F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97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35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中的机器类型有多少种？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26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函数是宏展开的</a:t>
            </a:r>
            <a:endParaRPr kumimoji="1" lang="en-US" altLang="zh-CN" dirty="0" smtClean="0"/>
          </a:p>
          <a:p>
            <a:r>
              <a:rPr kumimoji="1" lang="en-US" altLang="zh-CN" sz="1200" dirty="0" err="1" smtClean="0"/>
              <a:t>class_init</a:t>
            </a:r>
            <a:r>
              <a:rPr kumimoji="1" lang="zh-CN" altLang="en-US" dirty="0" smtClean="0"/>
              <a:t>负责在 </a:t>
            </a:r>
            <a:r>
              <a:rPr kumimoji="1" lang="en-US" altLang="zh-CN" dirty="0" err="1" smtClean="0"/>
              <a:t>MachineClass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的基础上进一步初始化成 </a:t>
            </a:r>
            <a:r>
              <a:rPr kumimoji="1" lang="en-US" altLang="zh-CN" dirty="0" smtClean="0"/>
              <a:t>q35 2.8 </a:t>
            </a:r>
            <a:r>
              <a:rPr kumimoji="1" lang="zh-CN" altLang="en-US" dirty="0" smtClean="0"/>
              <a:t>类对象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比如设置描述，默认选项，比如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，默认显示，最大的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限制等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52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在选择了机器后，我们对要对加速器进行配置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KVM</a:t>
            </a:r>
            <a:r>
              <a:rPr kumimoji="1" lang="zh-CN" altLang="en-US" dirty="0" smtClean="0"/>
              <a:t>是作为加速器的形式存在的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35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在初始化各个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的对象后，对加速器进行初始化。如果没有指定加速器，则默认使用</a:t>
            </a:r>
            <a:r>
              <a:rPr kumimoji="1" lang="en-US" altLang="zh-CN" dirty="0" err="1" smtClean="0"/>
              <a:t>tcg</a:t>
            </a:r>
            <a:r>
              <a:rPr kumimoji="1" lang="zh-CN" altLang="en-US" dirty="0" smtClean="0"/>
              <a:t>。如果指定了多个，则以第一个初始化成功的作为加速器。如果所有加速器都失败，则报错退出。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39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打开设备文件获得</a:t>
            </a:r>
            <a:r>
              <a:rPr kumimoji="1" lang="en-US" altLang="zh-CN" dirty="0" err="1" smtClean="0"/>
              <a:t>fd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fd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KVM</a:t>
            </a:r>
            <a:r>
              <a:rPr kumimoji="1" lang="zh-CN" altLang="en-US" dirty="0" smtClean="0"/>
              <a:t>进行操作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包括检查能力，创建</a:t>
            </a:r>
            <a:r>
              <a:rPr kumimoji="1" lang="en-US" altLang="zh-CN" dirty="0" smtClean="0"/>
              <a:t>VM</a:t>
            </a:r>
            <a:r>
              <a:rPr kumimoji="1" lang="zh-CN" altLang="en-US" dirty="0" smtClean="0"/>
              <a:t>等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841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284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只讲 </a:t>
            </a:r>
            <a:r>
              <a:rPr kumimoji="1" lang="en-US" altLang="zh-CN" dirty="0" smtClean="0"/>
              <a:t>CPU</a:t>
            </a:r>
            <a:r>
              <a:rPr kumimoji="1" lang="zh-CN" altLang="en-US" baseline="0" dirty="0" smtClean="0"/>
              <a:t> 的初始化过程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399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转成子类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822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举个完整的设备初始化过程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getter setter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39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全面所谓的构造函数，其实做的只是设置类成员，添加属性之类的工作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而</a:t>
            </a:r>
            <a:r>
              <a:rPr kumimoji="1" lang="en-US" altLang="zh-CN" dirty="0" smtClean="0"/>
              <a:t>realize</a:t>
            </a:r>
            <a:r>
              <a:rPr kumimoji="1" lang="zh-CN" altLang="en-US" dirty="0" smtClean="0"/>
              <a:t>才是真正的初始化，也就是说，只有在</a:t>
            </a:r>
            <a:r>
              <a:rPr kumimoji="1" lang="en-US" altLang="zh-CN" dirty="0" smtClean="0"/>
              <a:t>realize</a:t>
            </a:r>
            <a:r>
              <a:rPr kumimoji="1" lang="zh-CN" altLang="en-US" dirty="0" smtClean="0"/>
              <a:t>后，设备才真正可以工作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不包括内存和</a:t>
            </a:r>
            <a:r>
              <a:rPr kumimoji="1" lang="en-US" altLang="zh-CN" dirty="0" smtClean="0"/>
              <a:t>PCI</a:t>
            </a:r>
            <a:r>
              <a:rPr kumimoji="1" lang="zh-CN" altLang="en-US" dirty="0" smtClean="0"/>
              <a:t>的创建，因为内存已经在之前讲过了，其</a:t>
            </a:r>
            <a:r>
              <a:rPr kumimoji="1" lang="en-US" altLang="zh-CN" dirty="0" smtClean="0"/>
              <a:t>PCI</a:t>
            </a:r>
            <a:r>
              <a:rPr kumimoji="1" lang="zh-CN" altLang="en-US" dirty="0" smtClean="0"/>
              <a:t>总线和相关设备太复杂，目前还在研究</a:t>
            </a:r>
            <a:endParaRPr kumimoji="1" lang="en-US" altLang="zh-CN" dirty="0" smtClean="0"/>
          </a:p>
          <a:p>
            <a:r>
              <a:rPr kumimoji="1" lang="zh-CN" altLang="en-US" dirty="0" smtClean="0"/>
              <a:t>只描述虚拟机的创建、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的创建、启动过程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135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747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438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只等一声令下，就纷纷进入</a:t>
            </a:r>
            <a:r>
              <a:rPr kumimoji="1" lang="en-US" altLang="zh-CN" dirty="0" smtClean="0"/>
              <a:t>KVM</a:t>
            </a:r>
            <a:r>
              <a:rPr kumimoji="1" lang="zh-CN" altLang="en-US" dirty="0" smtClean="0"/>
              <a:t>开始运行。这个令就是 </a:t>
            </a:r>
            <a:r>
              <a:rPr kumimoji="1" lang="en-US" altLang="zh-CN" dirty="0" err="1" smtClean="0"/>
              <a:t>vm_start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77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多线程和事件驱动混合。主线程使用事件驱动。对一些独立服务启动线程处理，如</a:t>
            </a:r>
            <a:r>
              <a:rPr kumimoji="1" lang="en-US" altLang="zh-CN" dirty="0" err="1" smtClean="0"/>
              <a:t>vnc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aio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16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是用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写的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89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比如说对于</a:t>
            </a:r>
            <a:r>
              <a:rPr kumimoji="1" lang="en-US" altLang="zh-CN" dirty="0" smtClean="0"/>
              <a:t>q35</a:t>
            </a:r>
            <a:r>
              <a:rPr kumimoji="1" lang="zh-CN" altLang="en-US" dirty="0" smtClean="0"/>
              <a:t>最新版本对应的</a:t>
            </a:r>
            <a:r>
              <a:rPr kumimoji="1" lang="en-US" altLang="zh-CN" dirty="0" smtClean="0"/>
              <a:t>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1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对各个模块进行初始化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57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宏嵌套之后最终定义了前缀为</a:t>
            </a:r>
            <a:r>
              <a:rPr kumimoji="1" lang="en-US" altLang="zh-CN" dirty="0" smtClean="0"/>
              <a:t>attribute (constructor)</a:t>
            </a:r>
            <a:r>
              <a:rPr kumimoji="1" lang="zh-CN" altLang="en-US" baseline="0" dirty="0" smtClean="0"/>
              <a:t>的函数，根据</a:t>
            </a:r>
            <a:r>
              <a:rPr kumimoji="1" lang="en-US" altLang="zh-CN" baseline="0" dirty="0" smtClean="0"/>
              <a:t>GCC</a:t>
            </a:r>
            <a:r>
              <a:rPr kumimoji="1" lang="zh-CN" altLang="en-US" baseline="0" dirty="0" smtClean="0"/>
              <a:t>的规范，这些函数会在</a:t>
            </a:r>
            <a:r>
              <a:rPr kumimoji="1" lang="en-US" altLang="zh-CN" baseline="0" dirty="0" smtClean="0"/>
              <a:t>main</a:t>
            </a:r>
            <a:r>
              <a:rPr kumimoji="1" lang="zh-CN" altLang="en-US" baseline="0" dirty="0" smtClean="0"/>
              <a:t>函数执行前辈执行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04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18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选择一台机器，创建它的类对象</a:t>
            </a:r>
            <a:endParaRPr kumimoji="1"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36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如果用户指定了就用用户的，如果没指定就用默认的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具体先对所有的机器类型创建对应的类对象，然后遍历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F9540-50E0-4448-BE31-1C07249F7CD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348E-78CE-1B41-B3C6-2EB83E467BD6}" type="datetimeFigureOut">
              <a:rPr kumimoji="1" lang="zh-CN" altLang="en-US" smtClean="0"/>
              <a:t>17/7/27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C68E-1ED6-9146-AD27-BE18255254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11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QEMU inside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76973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main()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@binss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select_machine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为什么要创建所有的机器类实例？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用于遍历查找默认和用户参数指定的类实例，在找到后会进行析构。同时如果查找失败，则会遍历输出所有支持的机器类名称，以告知用户。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TYPE_MACHINE 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zh-CN" altLang="en-US" dirty="0"/>
              <a:t>包括 </a:t>
            </a:r>
            <a:r>
              <a:rPr kumimoji="1" lang="en-US" altLang="zh-CN" dirty="0"/>
              <a:t>DEFINE_I440FX_MACHINE </a:t>
            </a:r>
            <a:r>
              <a:rPr kumimoji="1" lang="zh-CN" altLang="en-US" dirty="0"/>
              <a:t>定义的 </a:t>
            </a:r>
            <a:r>
              <a:rPr kumimoji="1" lang="en-US" altLang="zh-CN" dirty="0"/>
              <a:t>pc-i440fx-* 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DEFINE_Q35_MACHINE </a:t>
            </a:r>
            <a:r>
              <a:rPr kumimoji="1" lang="zh-CN" altLang="en-US" dirty="0"/>
              <a:t>定义的 </a:t>
            </a:r>
            <a:r>
              <a:rPr kumimoji="1" lang="en-US" altLang="zh-CN" dirty="0"/>
              <a:t>pc-q35-*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DEFINE_PC_MACHINE </a:t>
            </a:r>
            <a:r>
              <a:rPr kumimoji="1" lang="zh-CN" altLang="en-US" dirty="0"/>
              <a:t>直接定义的 </a:t>
            </a:r>
            <a:r>
              <a:rPr kumimoji="1" lang="en-US" altLang="zh-CN" dirty="0" err="1"/>
              <a:t>isapc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xenfv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目前</a:t>
            </a:r>
            <a:r>
              <a:rPr kumimoji="1" lang="zh-CN" altLang="en-US" dirty="0"/>
              <a:t>默认的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类实例为 </a:t>
            </a:r>
            <a:r>
              <a:rPr kumimoji="1" lang="en-US" altLang="zh-CN" dirty="0"/>
              <a:t>pc-i440fx-2.8 </a:t>
            </a:r>
            <a:r>
              <a:rPr kumimoji="1" lang="zh-CN" altLang="en-US" dirty="0"/>
              <a:t>，但我们传入了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参数 </a:t>
            </a:r>
            <a:r>
              <a:rPr kumimoji="1" lang="en-US" altLang="zh-CN" dirty="0"/>
              <a:t>q35 </a:t>
            </a:r>
            <a:r>
              <a:rPr kumimoji="1" lang="zh-CN" altLang="en-US" dirty="0"/>
              <a:t>，即 </a:t>
            </a:r>
            <a:r>
              <a:rPr kumimoji="1" lang="en-US" altLang="zh-CN" dirty="0"/>
              <a:t>pc-q35-2.8 </a:t>
            </a:r>
            <a:r>
              <a:rPr kumimoji="1" lang="zh-CN" altLang="en-US" dirty="0"/>
              <a:t>，所以接下来都以 </a:t>
            </a:r>
            <a:r>
              <a:rPr kumimoji="1" lang="en-US" altLang="zh-CN" dirty="0"/>
              <a:t>pc-q35-2.8 </a:t>
            </a:r>
            <a:r>
              <a:rPr kumimoji="1" lang="zh-CN" altLang="en-US" dirty="0"/>
              <a:t>为例。</a:t>
            </a:r>
          </a:p>
        </p:txBody>
      </p:sp>
    </p:spTree>
    <p:extLst>
      <p:ext uri="{BB962C8B-B14F-4D97-AF65-F5344CB8AC3E}">
        <p14:creationId xmlns:p14="http://schemas.microsoft.com/office/powerpoint/2010/main" val="6960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select_machine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 smtClean="0"/>
              <a:t>object_class_get_list</a:t>
            </a:r>
            <a:r>
              <a:rPr kumimoji="1" lang="en-US" altLang="zh-CN" sz="2400" dirty="0"/>
              <a:t> =&gt; =&gt; </a:t>
            </a:r>
            <a:r>
              <a:rPr kumimoji="1" lang="en-US" altLang="zh-CN" sz="2400" dirty="0" err="1"/>
              <a:t>object_class_foreach</a:t>
            </a:r>
            <a:r>
              <a:rPr kumimoji="1" lang="en-US" altLang="zh-CN" sz="2400" dirty="0"/>
              <a:t> =&gt; </a:t>
            </a:r>
            <a:r>
              <a:rPr kumimoji="1" lang="en-US" altLang="zh-CN" sz="2400" dirty="0" err="1"/>
              <a:t>g_hash_table_foreach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object_class_foreach_tramp</a:t>
            </a:r>
            <a:r>
              <a:rPr kumimoji="1" lang="en-US" altLang="zh-CN" sz="2400" dirty="0"/>
              <a:t>) =&gt; </a:t>
            </a:r>
            <a:r>
              <a:rPr kumimoji="1" lang="en-US" altLang="zh-CN" sz="2400" dirty="0" err="1"/>
              <a:t>object_class_foreach_tramp</a:t>
            </a:r>
            <a:r>
              <a:rPr kumimoji="1" lang="en-US" altLang="zh-CN" sz="2400" dirty="0"/>
              <a:t> =&gt; </a:t>
            </a:r>
            <a:r>
              <a:rPr kumimoji="1" lang="en-US" altLang="zh-CN" sz="2400" dirty="0" err="1" smtClean="0"/>
              <a:t>type_initialize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type_initialize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会找到对应 </a:t>
            </a:r>
            <a:r>
              <a:rPr kumimoji="1" lang="en-US" altLang="zh-CN" sz="2400" dirty="0" err="1" smtClean="0"/>
              <a:t>TypeImpl</a:t>
            </a:r>
            <a:r>
              <a:rPr kumimoji="1" lang="zh-CN" altLang="en-US" sz="2400" dirty="0" smtClean="0"/>
              <a:t>，调用</a:t>
            </a:r>
            <a:r>
              <a:rPr kumimoji="1" lang="en-US" altLang="zh-CN" sz="2400" dirty="0" err="1" smtClean="0"/>
              <a:t>class_init</a:t>
            </a:r>
            <a:r>
              <a:rPr kumimoji="1" lang="zh-CN" altLang="en-US" sz="2400" dirty="0" smtClean="0"/>
              <a:t>函数：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调用</a:t>
            </a:r>
            <a:r>
              <a:rPr kumimoji="1" lang="en-US" altLang="zh-CN" sz="2400" dirty="0" err="1" smtClean="0"/>
              <a:t>optsfn</a:t>
            </a:r>
            <a:r>
              <a:rPr kumimoji="1" lang="zh-CN" altLang="en-US" sz="2400" dirty="0" smtClean="0"/>
              <a:t>进一步设置</a:t>
            </a:r>
            <a:endParaRPr kumimoji="1" lang="en-US" altLang="zh-C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52" y="3410744"/>
            <a:ext cx="62865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88" y="4636565"/>
            <a:ext cx="5003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vl.c</a:t>
            </a:r>
            <a:r>
              <a:rPr kumimoji="1" lang="en-US" altLang="zh-CN" dirty="0" smtClean="0"/>
              <a:t> main()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的主函数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module_call_init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QOM/QAPI/OPTS</a:t>
            </a:r>
          </a:p>
          <a:p>
            <a:r>
              <a:rPr kumimoji="1" lang="en-US" altLang="zh-CN" dirty="0"/>
              <a:t>=&gt; </a:t>
            </a:r>
            <a:r>
              <a:rPr kumimoji="1" lang="en-US" altLang="zh-CN" dirty="0" err="1" smtClean="0"/>
              <a:t>select_machine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=&gt;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configure_accelerator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/>
              <a:t>=&gt; </a:t>
            </a:r>
            <a:r>
              <a:rPr kumimoji="1" lang="en-US" altLang="zh-CN" dirty="0" err="1"/>
              <a:t>machine_class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current_machine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vm_start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configure_accelerator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76889"/>
          </a:xfrm>
        </p:spPr>
        <p:txBody>
          <a:bodyPr>
            <a:normAutofit lnSpcReduction="10000"/>
          </a:bodyPr>
          <a:lstStyle/>
          <a:p>
            <a:r>
              <a:rPr kumimoji="1" lang="de-DE" altLang="zh-CN" dirty="0"/>
              <a:t>=&gt; </a:t>
            </a:r>
            <a:r>
              <a:rPr kumimoji="1" lang="de-DE" altLang="zh-CN" dirty="0" err="1"/>
              <a:t>qemu_opt_get</a:t>
            </a:r>
            <a:r>
              <a:rPr kumimoji="1" lang="de-DE" altLang="zh-CN" dirty="0"/>
              <a:t>(</a:t>
            </a:r>
            <a:r>
              <a:rPr kumimoji="1" lang="de-DE" altLang="zh-CN" dirty="0" err="1"/>
              <a:t>qemu_get_machine_opts</a:t>
            </a:r>
            <a:r>
              <a:rPr kumimoji="1" lang="de-DE" altLang="zh-CN" dirty="0"/>
              <a:t>(), "</a:t>
            </a:r>
            <a:r>
              <a:rPr kumimoji="1" lang="de-DE" altLang="zh-CN" dirty="0" err="1"/>
              <a:t>accel</a:t>
            </a:r>
            <a:r>
              <a:rPr kumimoji="1" lang="de-DE" altLang="zh-CN" dirty="0"/>
              <a:t>")                       </a:t>
            </a:r>
            <a:endParaRPr kumimoji="1" lang="de-DE" altLang="zh-CN" dirty="0" smtClean="0"/>
          </a:p>
          <a:p>
            <a:pPr lvl="1"/>
            <a:r>
              <a:rPr kumimoji="1" lang="zh-CN" altLang="de-DE" dirty="0" smtClean="0"/>
              <a:t>读取参数，得到加速器的名称，如 </a:t>
            </a:r>
            <a:r>
              <a:rPr kumimoji="1" lang="de-DE" altLang="zh-CN" dirty="0" err="1" smtClean="0"/>
              <a:t>kvm</a:t>
            </a:r>
            <a:endParaRPr kumimoji="1" lang="de-DE" altLang="zh-CN" dirty="0" smtClean="0"/>
          </a:p>
          <a:p>
            <a:r>
              <a:rPr kumimoji="1" lang="de-DE" altLang="zh-CN" dirty="0"/>
              <a:t>=&gt; </a:t>
            </a:r>
            <a:r>
              <a:rPr kumimoji="1" lang="de-DE" altLang="zh-CN" dirty="0" err="1"/>
              <a:t>accel_find</a:t>
            </a:r>
            <a:endParaRPr kumimoji="1" lang="de-DE" altLang="zh-CN" dirty="0"/>
          </a:p>
          <a:p>
            <a:pPr lvl="1"/>
            <a:r>
              <a:rPr kumimoji="1" lang="zh-CN" altLang="en-US" dirty="0"/>
              <a:t>根据名称找到加速器的 </a:t>
            </a:r>
            <a:r>
              <a:rPr kumimoji="1" lang="en-US" altLang="zh-CN" dirty="0" err="1" smtClean="0"/>
              <a:t>TypeImpl</a:t>
            </a:r>
            <a:r>
              <a:rPr kumimoji="1" lang="zh-CN" altLang="en-US" dirty="0"/>
              <a:t>，创建出类对象 </a:t>
            </a:r>
            <a:r>
              <a:rPr kumimoji="1" lang="en-US" altLang="zh-CN" dirty="0" err="1"/>
              <a:t>AccelClass</a:t>
            </a:r>
            <a:endParaRPr kumimoji="1" lang="en-US" altLang="zh-CN" dirty="0" smtClean="0"/>
          </a:p>
          <a:p>
            <a:r>
              <a:rPr kumimoji="1" lang="de-DE" altLang="zh-CN" dirty="0"/>
              <a:t>=&gt; </a:t>
            </a:r>
            <a:r>
              <a:rPr kumimoji="1" lang="de-DE" altLang="zh-CN" dirty="0" err="1"/>
              <a:t>accel_init_machine</a:t>
            </a:r>
            <a:endParaRPr kumimoji="1" lang="de-DE" altLang="zh-CN" dirty="0"/>
          </a:p>
          <a:p>
            <a:pPr lvl="1"/>
            <a:r>
              <a:rPr kumimoji="1" lang="zh-CN" altLang="de-DE" dirty="0"/>
              <a:t>创建出类实例对象 </a:t>
            </a:r>
            <a:r>
              <a:rPr kumimoji="1" lang="de-DE" altLang="zh-CN" dirty="0" err="1" smtClean="0"/>
              <a:t>AccelState</a:t>
            </a:r>
            <a:endParaRPr kumimoji="1" lang="de-DE" altLang="zh-CN" dirty="0" smtClean="0"/>
          </a:p>
          <a:p>
            <a:pPr lvl="1"/>
            <a:r>
              <a:rPr kumimoji="1" lang="de-DE" altLang="zh-CN" dirty="0" err="1"/>
              <a:t>acc</a:t>
            </a:r>
            <a:r>
              <a:rPr kumimoji="1" lang="de-DE" altLang="zh-CN" dirty="0"/>
              <a:t>-&gt;</a:t>
            </a:r>
            <a:r>
              <a:rPr kumimoji="1" lang="de-DE" altLang="zh-CN" dirty="0" err="1" smtClean="0"/>
              <a:t>init_machine</a:t>
            </a:r>
            <a:r>
              <a:rPr kumimoji="1" lang="zh-CN" altLang="en-US" dirty="0" smtClean="0"/>
              <a:t>  对于</a:t>
            </a:r>
            <a:r>
              <a:rPr kumimoji="1" lang="en-US" altLang="zh-CN" dirty="0" err="1" smtClean="0"/>
              <a:t>kvm</a:t>
            </a:r>
            <a:r>
              <a:rPr kumimoji="1" lang="zh-CN" altLang="en-US" dirty="0" smtClean="0"/>
              <a:t>，</a:t>
            </a:r>
            <a:r>
              <a:rPr kumimoji="1" lang="de-DE" altLang="zh-CN" dirty="0" err="1" smtClean="0"/>
              <a:t>init_machine</a:t>
            </a:r>
            <a:r>
              <a:rPr kumimoji="1" lang="zh-CN" altLang="en-US" dirty="0" smtClean="0"/>
              <a:t> 为 </a:t>
            </a:r>
            <a:r>
              <a:rPr kumimoji="1" lang="en-US" altLang="zh-CN" dirty="0" err="1" smtClean="0"/>
              <a:t>kvm_init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5332184"/>
            <a:ext cx="5511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kvm_init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892"/>
            <a:ext cx="9176702" cy="4691108"/>
          </a:xfrm>
        </p:spPr>
      </p:pic>
      <p:sp>
        <p:nvSpPr>
          <p:cNvPr id="5" name="TextBox 4"/>
          <p:cNvSpPr txBox="1"/>
          <p:nvPr/>
        </p:nvSpPr>
        <p:spPr>
          <a:xfrm>
            <a:off x="346551" y="1447991"/>
            <a:ext cx="848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负责初始化 </a:t>
            </a:r>
            <a:r>
              <a:rPr kumimoji="1" lang="en-US" altLang="zh-CN" dirty="0" err="1"/>
              <a:t>kvm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，打开 </a:t>
            </a:r>
            <a:r>
              <a:rPr kumimoji="1" lang="en-US" altLang="zh-CN" dirty="0"/>
              <a:t>`/dev/</a:t>
            </a:r>
            <a:r>
              <a:rPr kumimoji="1" lang="en-US" altLang="zh-CN" dirty="0" err="1"/>
              <a:t>kvm</a:t>
            </a:r>
            <a:r>
              <a:rPr kumimoji="1" lang="en-US" altLang="zh-CN" dirty="0"/>
              <a:t>` </a:t>
            </a:r>
            <a:r>
              <a:rPr kumimoji="1" lang="zh-CN" altLang="en-US" dirty="0"/>
              <a:t>获得对</a:t>
            </a:r>
            <a:r>
              <a:rPr kumimoji="1" lang="en-US" altLang="zh-CN" dirty="0" err="1"/>
              <a:t>kvm</a:t>
            </a:r>
            <a:r>
              <a:rPr kumimoji="1" lang="zh-CN" altLang="en-US" dirty="0"/>
              <a:t>模块进行操作的</a:t>
            </a:r>
            <a:r>
              <a:rPr kumimoji="1" lang="en-US" altLang="zh-CN" dirty="0" err="1" smtClean="0"/>
              <a:t>fd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然后 检查</a:t>
            </a:r>
            <a:r>
              <a:rPr kumimoji="1" lang="en-US" altLang="zh-CN" dirty="0" err="1"/>
              <a:t>kvm</a:t>
            </a:r>
            <a:r>
              <a:rPr kumimoji="1" lang="zh-CN" altLang="en-US" dirty="0"/>
              <a:t>的能力与配置填充 </a:t>
            </a:r>
            <a:r>
              <a:rPr kumimoji="1" lang="en-US" altLang="zh-CN" dirty="0" err="1"/>
              <a:t>KVMState</a:t>
            </a:r>
            <a:r>
              <a:rPr kumimoji="1" lang="en-US" altLang="zh-CN" dirty="0"/>
              <a:t> </a:t>
            </a:r>
            <a:r>
              <a:rPr kumimoji="1" lang="zh-CN" altLang="en-US" dirty="0"/>
              <a:t>、创建</a:t>
            </a:r>
            <a:r>
              <a:rPr kumimoji="1" lang="en-US" altLang="zh-CN" dirty="0"/>
              <a:t>VM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irq</a:t>
            </a:r>
            <a:r>
              <a:rPr kumimoji="1" lang="en-US" altLang="zh-CN" dirty="0" smtClean="0"/>
              <a:t> chip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注册</a:t>
            </a:r>
            <a:r>
              <a:rPr kumimoji="1" lang="en-US" altLang="zh-CN" dirty="0"/>
              <a:t>address space</a:t>
            </a:r>
            <a:r>
              <a:rPr kumimoji="1" lang="zh-CN" altLang="en-US" dirty="0"/>
              <a:t>的</a:t>
            </a:r>
            <a:r>
              <a:rPr kumimoji="1" lang="en-US" altLang="zh-CN" dirty="0" err="1" smtClean="0"/>
              <a:t>listerner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vl.c</a:t>
            </a:r>
            <a:r>
              <a:rPr kumimoji="1" lang="en-US" altLang="zh-CN" dirty="0" smtClean="0"/>
              <a:t> main()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的主函数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module_call_init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QOM/QAPI/OPTS</a:t>
            </a:r>
          </a:p>
          <a:p>
            <a:r>
              <a:rPr kumimoji="1" lang="en-US" altLang="zh-CN" dirty="0"/>
              <a:t>=&gt; </a:t>
            </a:r>
            <a:r>
              <a:rPr kumimoji="1" lang="en-US" altLang="zh-CN" dirty="0" err="1" smtClean="0"/>
              <a:t>select_machine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configure_accelerator</a:t>
            </a:r>
            <a:endParaRPr kumimoji="1" lang="en-US" altLang="zh-CN" dirty="0" smtClean="0"/>
          </a:p>
          <a:p>
            <a:r>
              <a:rPr kumimoji="1" lang="en-US" altLang="zh-CN" dirty="0">
                <a:solidFill>
                  <a:srgbClr val="FF0000"/>
                </a:solidFill>
              </a:rPr>
              <a:t>=&gt; </a:t>
            </a:r>
            <a:r>
              <a:rPr kumimoji="1" lang="en-US" altLang="zh-CN" dirty="0" err="1">
                <a:solidFill>
                  <a:srgbClr val="FF0000"/>
                </a:solidFill>
              </a:rPr>
              <a:t>machine_class</a:t>
            </a:r>
            <a:r>
              <a:rPr kumimoji="1" lang="en-US" altLang="zh-CN" dirty="0">
                <a:solidFill>
                  <a:srgbClr val="FF0000"/>
                </a:solidFill>
              </a:rPr>
              <a:t>-&gt;</a:t>
            </a:r>
            <a:r>
              <a:rPr kumimoji="1" lang="en-US" altLang="zh-CN" dirty="0" err="1">
                <a:solidFill>
                  <a:srgbClr val="FF0000"/>
                </a:solidFill>
              </a:rPr>
              <a:t>init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</a:rPr>
              <a:t>current_machine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vm_start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0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err="1"/>
              <a:t>machine_class</a:t>
            </a:r>
            <a:r>
              <a:rPr kumimoji="1" lang="en-US" altLang="zh-CN" sz="4000" dirty="0"/>
              <a:t>-&gt;</a:t>
            </a:r>
            <a:r>
              <a:rPr kumimoji="1" lang="en-US" altLang="zh-CN" sz="4000" dirty="0" err="1"/>
              <a:t>init</a:t>
            </a:r>
            <a:r>
              <a:rPr kumimoji="1" lang="en-US" altLang="zh-CN" sz="4000" dirty="0"/>
              <a:t>(</a:t>
            </a:r>
            <a:r>
              <a:rPr kumimoji="1" lang="en-US" altLang="zh-CN" sz="4000" dirty="0" err="1"/>
              <a:t>current_machine</a:t>
            </a:r>
            <a:r>
              <a:rPr kumimoji="1" lang="en-US" altLang="zh-CN" sz="4000" dirty="0"/>
              <a:t>)</a:t>
            </a:r>
            <a:endParaRPr kumimoji="1"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 smtClean="0"/>
              <a:t>machine_class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选择好的机器对象</a:t>
            </a:r>
            <a:endParaRPr kumimoji="1" lang="en-US" altLang="zh-CN" sz="2000" dirty="0" smtClean="0"/>
          </a:p>
          <a:p>
            <a:r>
              <a:rPr kumimoji="1" lang="en-US" altLang="zh-CN" sz="2400" dirty="0" err="1" smtClean="0"/>
              <a:t>current_machine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根据设置填充好一些属性的 </a:t>
            </a:r>
            <a:r>
              <a:rPr kumimoji="1" lang="en-US" altLang="zh-CN" sz="2000" dirty="0" err="1" smtClean="0"/>
              <a:t>MachineState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类实例对象</a:t>
            </a:r>
            <a:r>
              <a:rPr kumimoji="1" lang="en-US" altLang="zh-CN" sz="2000" dirty="0" smtClean="0"/>
              <a:t>)</a:t>
            </a:r>
            <a:endParaRPr kumimoji="1" lang="en-US" altLang="zh-CN" sz="2000" dirty="0"/>
          </a:p>
          <a:p>
            <a:pPr lvl="1"/>
            <a:endParaRPr kumimoji="1" lang="en-US" altLang="zh-CN" sz="2000" dirty="0" smtClean="0"/>
          </a:p>
          <a:p>
            <a:pPr lvl="1"/>
            <a:endParaRPr kumimoji="1" lang="en-US" altLang="zh-CN" sz="2000" dirty="0"/>
          </a:p>
          <a:p>
            <a:r>
              <a:rPr kumimoji="1" lang="en-US" altLang="zh-CN" sz="2400" dirty="0" err="1" smtClean="0"/>
              <a:t>init</a:t>
            </a:r>
            <a:endParaRPr kumimoji="1" lang="en-US" altLang="zh-CN" sz="2400" dirty="0"/>
          </a:p>
          <a:p>
            <a:pPr lvl="1"/>
            <a:r>
              <a:rPr kumimoji="1" lang="zh-CN" altLang="en-US" sz="2000" dirty="0" smtClean="0"/>
              <a:t>在 </a:t>
            </a:r>
            <a:r>
              <a:rPr kumimoji="1" lang="en-US" altLang="zh-CN" sz="2000" dirty="0" err="1" smtClean="0"/>
              <a:t>class_init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即 </a:t>
            </a:r>
            <a:r>
              <a:rPr kumimoji="1" lang="en-US" altLang="zh-CN" sz="2000" dirty="0" smtClean="0"/>
              <a:t>pc_machine_v2_8_class_init</a:t>
            </a:r>
            <a:r>
              <a:rPr kumimoji="1" lang="zh-CN" altLang="en-US" sz="2000" dirty="0" smtClean="0"/>
              <a:t> 中设置为 </a:t>
            </a:r>
            <a:r>
              <a:rPr kumimoji="1" lang="en-US" altLang="zh-CN" sz="2000" dirty="0" smtClean="0"/>
              <a:t>pc_init_v2_8</a:t>
            </a:r>
            <a:r>
              <a:rPr kumimoji="1" lang="zh-CN" altLang="en-US" sz="2000" dirty="0" smtClean="0"/>
              <a:t>，调用 </a:t>
            </a:r>
            <a:r>
              <a:rPr kumimoji="1" lang="en-US" altLang="zh-CN" sz="2000" dirty="0"/>
              <a:t>pc_q35_init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388"/>
            <a:ext cx="9144000" cy="1091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16" y="5105675"/>
            <a:ext cx="5210556" cy="17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pc_q35_init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继承</a:t>
            </a:r>
            <a:r>
              <a:rPr kumimoji="1" lang="zh-CN" altLang="en-US" sz="2400" dirty="0" smtClean="0"/>
              <a:t>关系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pc_machine_type_v2_8</a:t>
            </a:r>
            <a:r>
              <a:rPr kumimoji="1" lang="zh-CN" altLang="en-US" sz="2000" dirty="0"/>
              <a:t> 对应的类</a:t>
            </a:r>
            <a:r>
              <a:rPr kumimoji="1" lang="en-US" altLang="zh-CN" sz="2000" dirty="0"/>
              <a:t> =&gt; </a:t>
            </a:r>
            <a:r>
              <a:rPr kumimoji="1" lang="en-US" altLang="zh-CN" sz="2000" dirty="0" err="1"/>
              <a:t>MachineClass</a:t>
            </a:r>
            <a:r>
              <a:rPr kumimoji="1" lang="en-US" altLang="zh-CN" sz="2000" dirty="0"/>
              <a:t> =&gt; </a:t>
            </a:r>
            <a:r>
              <a:rPr kumimoji="1" lang="en-US" altLang="zh-CN" sz="2000" dirty="0" err="1"/>
              <a:t>MachineClass</a:t>
            </a:r>
            <a:r>
              <a:rPr kumimoji="1" lang="en-US" altLang="zh-CN" sz="2000" dirty="0"/>
              <a:t> =&gt; </a:t>
            </a:r>
            <a:r>
              <a:rPr kumimoji="1" lang="en-US" altLang="zh-CN" sz="2000" dirty="0" err="1" smtClean="0"/>
              <a:t>ObjectClass</a:t>
            </a:r>
            <a:endParaRPr kumimoji="1" lang="en-US" altLang="zh-CN" sz="2000" dirty="0" smtClean="0"/>
          </a:p>
          <a:p>
            <a:r>
              <a:rPr kumimoji="1" lang="en-US" altLang="zh-CN" sz="2400" dirty="0" smtClean="0"/>
              <a:t>=&gt; </a:t>
            </a:r>
            <a:r>
              <a:rPr kumimoji="1" lang="zh-CN" altLang="en-US" sz="2400" dirty="0" smtClean="0"/>
              <a:t>设置高端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低端内存大小</a:t>
            </a:r>
            <a:endParaRPr kumimoji="1" lang="en-US" altLang="zh-CN" sz="2400" dirty="0" smtClean="0"/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=&gt; 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pc_cpus_init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               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初始化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cpu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r>
              <a:rPr kumimoji="1" lang="en-US" altLang="zh-CN" sz="2400" dirty="0"/>
              <a:t>=&gt; </a:t>
            </a:r>
            <a:r>
              <a:rPr kumimoji="1" lang="en-US" altLang="zh-CN" sz="2400" dirty="0" err="1" smtClean="0"/>
              <a:t>pc_memory_init</a:t>
            </a:r>
            <a:r>
              <a:rPr kumimoji="1" lang="en-US" altLang="zh-CN" sz="2400" dirty="0" smtClean="0"/>
              <a:t>        </a:t>
            </a:r>
            <a:r>
              <a:rPr kumimoji="1" lang="zh-CN" altLang="en-US" sz="2400" dirty="0" smtClean="0"/>
              <a:t>初始化内存</a:t>
            </a:r>
            <a:endParaRPr kumimoji="1" lang="en-US" altLang="zh-CN" sz="2000" dirty="0"/>
          </a:p>
          <a:p>
            <a:r>
              <a:rPr kumimoji="1" lang="en-US" altLang="zh-CN" sz="2400" dirty="0"/>
              <a:t>=&gt; </a:t>
            </a:r>
            <a:r>
              <a:rPr kumimoji="1" lang="zh-CN" altLang="en-US" sz="2400" dirty="0" smtClean="0"/>
              <a:t>初始化</a:t>
            </a:r>
            <a:r>
              <a:rPr kumimoji="1" lang="en-US" altLang="zh-CN" sz="2400" dirty="0" smtClean="0"/>
              <a:t>PCI</a:t>
            </a:r>
            <a:r>
              <a:rPr kumimoji="1" lang="zh-CN" altLang="en-US" sz="2400" dirty="0" smtClean="0"/>
              <a:t>总线</a:t>
            </a:r>
            <a:endParaRPr kumimoji="1" lang="en-US" altLang="zh-CN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192" y="347299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99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pc_cpus_init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934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/>
              <a:t>=&gt; </a:t>
            </a:r>
            <a:r>
              <a:rPr kumimoji="1" lang="en-US" altLang="zh-CN" dirty="0" err="1" smtClean="0"/>
              <a:t>cpu_class_by_name</a:t>
            </a:r>
            <a:r>
              <a:rPr kumimoji="1" lang="en-US" altLang="zh-CN" dirty="0" smtClean="0"/>
              <a:t>  </a:t>
            </a:r>
            <a:endParaRPr kumimoji="1" lang="en-US" altLang="zh-CN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400" dirty="0" smtClean="0"/>
              <a:t>根据参数传入的</a:t>
            </a:r>
            <a:r>
              <a:rPr kumimoji="1" lang="en-US" altLang="zh-CN" sz="2400" dirty="0" smtClean="0"/>
              <a:t>CPU</a:t>
            </a:r>
            <a:r>
              <a:rPr kumimoji="1" lang="zh-CN" altLang="en-US" sz="2400" dirty="0" smtClean="0"/>
              <a:t>名称创建</a:t>
            </a:r>
            <a:r>
              <a:rPr kumimoji="1" lang="en-US" altLang="zh-CN" sz="2400" dirty="0" smtClean="0"/>
              <a:t>CPU</a:t>
            </a:r>
            <a:r>
              <a:rPr kumimoji="1" lang="zh-CN" altLang="en-US" sz="2400" dirty="0" smtClean="0"/>
              <a:t>类对象，比如我们传了</a:t>
            </a:r>
            <a:r>
              <a:rPr kumimoji="1" lang="en-US" altLang="zh-CN" sz="2400" dirty="0" smtClean="0"/>
              <a:t>host</a:t>
            </a:r>
            <a:r>
              <a:rPr kumimoji="1" lang="zh-CN" altLang="en-US" sz="2400" dirty="0" smtClean="0"/>
              <a:t>，表示要创建和宿主机</a:t>
            </a:r>
            <a:r>
              <a:rPr kumimoji="1" lang="en-US" altLang="zh-CN" sz="2400" dirty="0" smtClean="0"/>
              <a:t>CPU</a:t>
            </a:r>
            <a:r>
              <a:rPr kumimoji="1" lang="zh-CN" altLang="en-US" sz="2400" dirty="0" smtClean="0"/>
              <a:t>类型一致的</a:t>
            </a:r>
            <a:r>
              <a:rPr kumimoji="1" lang="en-US" altLang="zh-CN" sz="2400" dirty="0" smtClean="0"/>
              <a:t>vCPU</a:t>
            </a:r>
            <a:r>
              <a:rPr kumimoji="1" lang="zh-CN" altLang="en-US" sz="2400" dirty="0" smtClean="0"/>
              <a:t>，因此返回的是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host_x86_cpu_type_info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dirty="0" smtClean="0"/>
              <a:t>类对象</a:t>
            </a:r>
            <a:endParaRPr kumimoji="1" lang="en-US" altLang="zh-CN" sz="2400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/>
              <a:t>=&gt; </a:t>
            </a:r>
            <a:r>
              <a:rPr kumimoji="1" lang="en-US" altLang="zh-CN" dirty="0" err="1" smtClean="0"/>
              <a:t>parse_features</a:t>
            </a:r>
            <a:endParaRPr kumimoji="1" lang="en-US" altLang="zh-CN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解析参数传入的</a:t>
            </a:r>
            <a:r>
              <a:rPr kumimoji="1" lang="en-US" altLang="zh-CN" sz="2400" dirty="0"/>
              <a:t>feature</a:t>
            </a:r>
            <a:r>
              <a:rPr kumimoji="1" lang="zh-CN" altLang="en-US" sz="2400" dirty="0"/>
              <a:t>，创建</a:t>
            </a:r>
            <a:r>
              <a:rPr kumimoji="1" lang="en-US" altLang="zh-CN" sz="2400" dirty="0" err="1"/>
              <a:t>GlobalProperty</a:t>
            </a:r>
            <a:r>
              <a:rPr kumimoji="1" lang="zh-CN" altLang="en-US" sz="2400" dirty="0"/>
              <a:t>并添加</a:t>
            </a:r>
            <a:r>
              <a:rPr kumimoji="1" lang="zh-CN" altLang="en-US" sz="2400" dirty="0" smtClean="0"/>
              <a:t>到全局变量 </a:t>
            </a:r>
            <a:r>
              <a:rPr kumimoji="1" lang="en-US" altLang="zh-CN" sz="2400" dirty="0" err="1" smtClean="0"/>
              <a:t>global_props</a:t>
            </a:r>
            <a:endParaRPr kumimoji="1" lang="en-US" altLang="zh-CN" sz="2400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根据</a:t>
            </a:r>
            <a:r>
              <a:rPr kumimoji="1" lang="zh-CN" altLang="en-US" dirty="0"/>
              <a:t>全局变量</a:t>
            </a:r>
            <a:r>
              <a:rPr kumimoji="1" lang="en-US" altLang="zh-CN" dirty="0" err="1"/>
              <a:t>max_cpus</a:t>
            </a:r>
            <a:r>
              <a:rPr kumimoji="1" lang="zh-CN" altLang="en-US" dirty="0"/>
              <a:t>计算最大的</a:t>
            </a:r>
            <a:r>
              <a:rPr kumimoji="1" lang="en-US" altLang="zh-CN" dirty="0" err="1" smtClean="0"/>
              <a:t>apic_id</a:t>
            </a:r>
            <a:endParaRPr kumimoji="1" lang="en-US" altLang="zh-CN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对每一个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，调用 </a:t>
            </a:r>
            <a:r>
              <a:rPr kumimoji="1" lang="en-US" altLang="zh-CN" dirty="0" err="1" smtClean="0"/>
              <a:t>pc_new_cpu</a:t>
            </a:r>
            <a:r>
              <a:rPr kumimoji="1" lang="zh-CN" altLang="en-US" dirty="0" smtClean="0"/>
              <a:t> 创建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的类实例对象</a:t>
            </a:r>
            <a:endParaRPr kumimoji="1" lang="en-US" altLang="zh-CN" sz="2400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/>
              <a:t>=&gt; </a:t>
            </a:r>
            <a:r>
              <a:rPr kumimoji="1" lang="en-US" altLang="zh-CN" dirty="0" err="1" smtClean="0"/>
              <a:t>smbios_set_cpuid</a:t>
            </a:r>
            <a:endParaRPr kumimoji="1" lang="en-US" altLang="zh-CN" dirty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把</a:t>
            </a:r>
            <a:r>
              <a:rPr kumimoji="1" lang="en-US" altLang="zh-CN" dirty="0" err="1"/>
              <a:t>cpuid</a:t>
            </a:r>
            <a:r>
              <a:rPr kumimoji="1" lang="en-US" altLang="zh-CN" dirty="0"/>
              <a:t> version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设置</a:t>
            </a:r>
            <a:r>
              <a:rPr kumimoji="1" lang="zh-CN" altLang="en-US" dirty="0" smtClean="0"/>
              <a:t>到全局变量中，供</a:t>
            </a:r>
            <a:r>
              <a:rPr kumimoji="1" lang="en-US" altLang="zh-CN" dirty="0" err="1" smtClean="0"/>
              <a:t>smbios</a:t>
            </a:r>
            <a:r>
              <a:rPr kumimoji="1" lang="zh-CN" altLang="en-US" dirty="0" smtClean="0"/>
              <a:t>使用</a:t>
            </a:r>
            <a:endParaRPr kumimoji="1" lang="en-US" altLang="zh-CN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192" y="347299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3674"/>
            <a:ext cx="4305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pc_cpus_init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2200" dirty="0" smtClean="0"/>
              <a:t>host_x86_cpu_type_info</a:t>
            </a:r>
            <a:r>
              <a:rPr kumimoji="1" lang="zh-CN" altLang="en-US" sz="2200" dirty="0" smtClean="0"/>
              <a:t> 设置了</a:t>
            </a:r>
            <a:r>
              <a:rPr kumimoji="1" lang="en-US" altLang="zh-CN" sz="2200" dirty="0"/>
              <a:t> </a:t>
            </a:r>
            <a:r>
              <a:rPr kumimoji="1" lang="en-US" altLang="zh-CN" sz="2200" dirty="0" err="1"/>
              <a:t>class_init</a:t>
            </a:r>
            <a:r>
              <a:rPr kumimoji="1" lang="en-US" altLang="zh-CN" sz="2200" dirty="0"/>
              <a:t> </a:t>
            </a:r>
            <a:r>
              <a:rPr kumimoji="1" lang="zh-CN" altLang="en-US" sz="2200" dirty="0" smtClean="0"/>
              <a:t>，因此在创建</a:t>
            </a:r>
            <a:r>
              <a:rPr kumimoji="1" lang="en-US" altLang="zh-CN" sz="2200" dirty="0"/>
              <a:t>CPU</a:t>
            </a:r>
            <a:r>
              <a:rPr kumimoji="1" lang="zh-CN" altLang="en-US" sz="2200" dirty="0" smtClean="0"/>
              <a:t>类对象时会调用 </a:t>
            </a:r>
            <a:r>
              <a:rPr kumimoji="1" lang="en-US" altLang="zh-CN" sz="2200" dirty="0" smtClean="0"/>
              <a:t>host_x86_cpu_class_init</a:t>
            </a:r>
            <a:r>
              <a:rPr kumimoji="1" lang="zh-CN" altLang="en-US" sz="2200" dirty="0"/>
              <a:t>，设置</a:t>
            </a:r>
            <a:r>
              <a:rPr kumimoji="1" lang="en-US" altLang="zh-CN" sz="2200" dirty="0" err="1"/>
              <a:t>cpu</a:t>
            </a:r>
            <a:r>
              <a:rPr kumimoji="1" lang="zh-CN" altLang="en-US" sz="2200" dirty="0"/>
              <a:t>的基本信息，如</a:t>
            </a:r>
            <a:r>
              <a:rPr kumimoji="1" lang="en-US" altLang="zh-CN" sz="2200" dirty="0"/>
              <a:t>family/model/stepping </a:t>
            </a:r>
            <a:r>
              <a:rPr kumimoji="1" lang="zh-CN" altLang="en-US" sz="2200" dirty="0" smtClean="0"/>
              <a:t>。</a:t>
            </a:r>
            <a:endParaRPr kumimoji="1" lang="en-US" altLang="zh-CN" sz="2200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200" dirty="0" smtClean="0"/>
              <a:t>当然</a:t>
            </a:r>
            <a:r>
              <a:rPr kumimoji="1" lang="zh-CN" altLang="en-US" sz="2200" dirty="0"/>
              <a:t>其父类</a:t>
            </a:r>
            <a:r>
              <a:rPr kumimoji="1" lang="zh-CN" altLang="en-US" sz="2200" dirty="0" smtClean="0"/>
              <a:t>的初始化函数</a:t>
            </a:r>
            <a:r>
              <a:rPr kumimoji="1" lang="zh-CN" altLang="en-US" sz="2200" dirty="0"/>
              <a:t>会先被调用，比如 </a:t>
            </a:r>
            <a:r>
              <a:rPr kumimoji="1" lang="en-US" altLang="zh-CN" sz="2200" dirty="0"/>
              <a:t>x86_cpu_common_class_init</a:t>
            </a:r>
            <a:r>
              <a:rPr kumimoji="1" lang="zh-CN" altLang="en-US" sz="2200" dirty="0" smtClean="0"/>
              <a:t>。它设置</a:t>
            </a:r>
            <a:r>
              <a:rPr kumimoji="1" lang="zh-CN" altLang="en-US" sz="2200" dirty="0"/>
              <a:t>了 </a:t>
            </a:r>
            <a:r>
              <a:rPr kumimoji="1" lang="en-US" altLang="zh-CN" sz="2200" dirty="0"/>
              <a:t>dc-&gt;realize = x86_cpu_realizefn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2200" dirty="0" smtClean="0"/>
              <a:t>host_x86_cpu_type_info</a:t>
            </a:r>
            <a:r>
              <a:rPr kumimoji="1" lang="zh-CN" altLang="en-US" sz="2200" dirty="0" smtClean="0"/>
              <a:t> 设置了</a:t>
            </a:r>
            <a:r>
              <a:rPr kumimoji="1" lang="en-US" altLang="zh-CN" sz="2200" dirty="0" err="1" smtClean="0"/>
              <a:t>instance_init</a:t>
            </a:r>
            <a:r>
              <a:rPr kumimoji="1" lang="zh-CN" altLang="en-US" sz="2200" dirty="0" smtClean="0"/>
              <a:t>，因此在</a:t>
            </a:r>
            <a:r>
              <a:rPr kumimoji="1" lang="zh-CN" altLang="en-US" sz="2200" dirty="0"/>
              <a:t>创建</a:t>
            </a:r>
            <a:r>
              <a:rPr kumimoji="1" lang="en-US" altLang="zh-CN" sz="2200" dirty="0"/>
              <a:t>CPU</a:t>
            </a:r>
            <a:r>
              <a:rPr kumimoji="1" lang="zh-CN" altLang="en-US" sz="2200" dirty="0"/>
              <a:t>类实例对象时，会调</a:t>
            </a:r>
            <a:r>
              <a:rPr kumimoji="1" lang="zh-CN" altLang="en-US" sz="2200" dirty="0" smtClean="0"/>
              <a:t>用 </a:t>
            </a:r>
            <a:r>
              <a:rPr kumimoji="1" lang="en-US" altLang="zh-CN" sz="2200" dirty="0" smtClean="0"/>
              <a:t>host_x86_cpu_initfn </a:t>
            </a:r>
            <a:r>
              <a:rPr kumimoji="1" lang="zh-CN" altLang="en-US" sz="2200" dirty="0"/>
              <a:t>，动态对类对象添加属性</a:t>
            </a:r>
            <a:r>
              <a:rPr kumimoji="1" lang="zh-CN" altLang="en-US" sz="2200" dirty="0" smtClean="0"/>
              <a:t>。</a:t>
            </a:r>
            <a:endParaRPr kumimoji="1" lang="en-US" altLang="zh-CN" sz="2200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200" dirty="0" smtClean="0"/>
              <a:t>当然</a:t>
            </a:r>
            <a:r>
              <a:rPr kumimoji="1" lang="zh-CN" altLang="en-US" sz="2200" dirty="0"/>
              <a:t>其父类实例的构造函数会先被调用，如 </a:t>
            </a:r>
            <a:r>
              <a:rPr kumimoji="1" lang="en-US" altLang="zh-CN" sz="2200" dirty="0" err="1" smtClean="0"/>
              <a:t>device_initfn</a:t>
            </a:r>
            <a:r>
              <a:rPr kumimoji="1" lang="zh-CN" altLang="en-US" sz="2200" dirty="0" smtClean="0"/>
              <a:t>将属性</a:t>
            </a:r>
            <a:r>
              <a:rPr kumimoji="1" lang="en-US" altLang="zh-CN" sz="2200" dirty="0" smtClean="0"/>
              <a:t>realized</a:t>
            </a:r>
            <a:r>
              <a:rPr kumimoji="1" lang="zh-CN" altLang="en-US" sz="2200" dirty="0" smtClean="0"/>
              <a:t>设置为</a:t>
            </a:r>
            <a:r>
              <a:rPr kumimoji="1" lang="en-US" altLang="zh-CN" sz="2200" dirty="0" smtClean="0"/>
              <a:t>true</a:t>
            </a:r>
            <a:r>
              <a:rPr kumimoji="1" lang="zh-CN" altLang="en-US" sz="2200" dirty="0" smtClean="0"/>
              <a:t>。</a:t>
            </a:r>
            <a:endParaRPr kumimoji="1" lang="en-US" altLang="zh-CN" sz="2200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200" dirty="0" smtClean="0"/>
              <a:t>由于 </a:t>
            </a:r>
            <a:r>
              <a:rPr kumimoji="1" lang="en-US" altLang="zh-CN" sz="2200" dirty="0" err="1"/>
              <a:t>device_initfn</a:t>
            </a:r>
            <a:r>
              <a:rPr kumimoji="1" lang="en-US" altLang="zh-CN" sz="2200" dirty="0"/>
              <a:t> =&gt; </a:t>
            </a:r>
            <a:r>
              <a:rPr kumimoji="1" lang="en-US" altLang="zh-CN" sz="2200" dirty="0" err="1"/>
              <a:t>object_property_add_bool</a:t>
            </a:r>
            <a:r>
              <a:rPr kumimoji="1" lang="en-US" altLang="zh-CN" sz="2200" dirty="0"/>
              <a:t>(</a:t>
            </a:r>
            <a:r>
              <a:rPr kumimoji="1" lang="en-US" altLang="zh-CN" sz="2200" dirty="0" err="1"/>
              <a:t>obj</a:t>
            </a:r>
            <a:r>
              <a:rPr kumimoji="1" lang="en-US" altLang="zh-CN" sz="2200" dirty="0"/>
              <a:t>, "realized", </a:t>
            </a:r>
            <a:r>
              <a:rPr kumimoji="1" lang="en-US" altLang="zh-CN" sz="2200" dirty="0" err="1"/>
              <a:t>device_get_realized</a:t>
            </a:r>
            <a:r>
              <a:rPr kumimoji="1" lang="en-US" altLang="zh-CN" sz="2200" dirty="0"/>
              <a:t>, </a:t>
            </a:r>
            <a:r>
              <a:rPr kumimoji="1" lang="en-US" altLang="zh-CN" sz="2200" dirty="0" err="1"/>
              <a:t>device_set_realized</a:t>
            </a:r>
            <a:r>
              <a:rPr kumimoji="1" lang="en-US" altLang="zh-CN" sz="2200" dirty="0"/>
              <a:t>, NULL) </a:t>
            </a:r>
            <a:r>
              <a:rPr kumimoji="1" lang="zh-CN" altLang="en-US" sz="2200" dirty="0"/>
              <a:t>，因此</a:t>
            </a:r>
            <a:r>
              <a:rPr kumimoji="1" lang="en-US" altLang="zh-CN" sz="2200" dirty="0"/>
              <a:t>setter </a:t>
            </a:r>
            <a:r>
              <a:rPr kumimoji="1" lang="en-US" altLang="zh-CN" sz="2200" dirty="0" err="1"/>
              <a:t>device_set_realized</a:t>
            </a:r>
            <a:r>
              <a:rPr kumimoji="1" lang="en-US" altLang="zh-CN" sz="2200" dirty="0"/>
              <a:t> =&gt; dc-&gt;realize </a:t>
            </a:r>
            <a:r>
              <a:rPr kumimoji="1" lang="zh-CN" altLang="en-US" sz="2200" dirty="0"/>
              <a:t>会被调用</a:t>
            </a:r>
            <a:endParaRPr kumimoji="1" lang="en-US" altLang="zh-CN" sz="2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192" y="347299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08" y="631825"/>
            <a:ext cx="4305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vl.c</a:t>
            </a:r>
            <a:r>
              <a:rPr kumimoji="1" lang="en-US" altLang="zh-CN" dirty="0" smtClean="0"/>
              <a:t> main()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的主函数，流程：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module_call_init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QOM/QAPI/OPTS</a:t>
            </a:r>
          </a:p>
          <a:p>
            <a:pPr lvl="1"/>
            <a:r>
              <a:rPr kumimoji="1" lang="en-US" altLang="zh-CN" dirty="0"/>
              <a:t>=&gt; </a:t>
            </a:r>
            <a:r>
              <a:rPr kumimoji="1" lang="en-US" altLang="zh-CN" dirty="0" err="1" smtClean="0"/>
              <a:t>select_machine</a:t>
            </a:r>
            <a:r>
              <a:rPr kumimoji="1" lang="en-US" altLang="zh-CN" dirty="0" smtClean="0"/>
              <a:t>  </a:t>
            </a:r>
          </a:p>
          <a:p>
            <a:pPr lvl="1"/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configure_accelerator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=&gt; </a:t>
            </a:r>
            <a:r>
              <a:rPr kumimoji="1" lang="en-US" altLang="zh-CN" dirty="0" err="1"/>
              <a:t>machine_class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current_machine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strike="sngStrike" dirty="0" smtClean="0"/>
              <a:t>=&gt; </a:t>
            </a:r>
            <a:r>
              <a:rPr kumimoji="1" lang="zh-CN" altLang="en-US" strike="sngStrike" dirty="0" smtClean="0"/>
              <a:t>初始化内存</a:t>
            </a:r>
            <a:r>
              <a:rPr kumimoji="1" lang="en-US" altLang="zh-CN" strike="sngStrike" dirty="0" smtClean="0"/>
              <a:t>/PCI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Bus/IOAPIC/</a:t>
            </a:r>
            <a:r>
              <a:rPr kumimoji="1" lang="zh-CN" altLang="en-US" strike="sngStrike" dirty="0" smtClean="0"/>
              <a:t>其它</a:t>
            </a:r>
            <a:r>
              <a:rPr kumimoji="1" lang="en-US" altLang="zh-CN" strike="sngStrike" dirty="0" smtClean="0"/>
              <a:t>PCI</a:t>
            </a:r>
            <a:r>
              <a:rPr kumimoji="1" lang="zh-CN" altLang="en-US" strike="sngStrike" dirty="0" smtClean="0"/>
              <a:t>设备</a:t>
            </a:r>
            <a:endParaRPr kumimoji="1" lang="en-US" altLang="zh-CN" strike="sngStrike" dirty="0" smtClean="0"/>
          </a:p>
          <a:p>
            <a:pPr lvl="1"/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vm_start</a:t>
            </a:r>
            <a:endParaRPr kumimoji="1" lang="en-US" altLang="zh-CN" dirty="0" smtClean="0"/>
          </a:p>
          <a:p>
            <a:pPr lvl="1"/>
            <a:r>
              <a:rPr kumimoji="1" lang="en-US" altLang="zh-CN" strike="sngStrike" dirty="0"/>
              <a:t>=&gt; </a:t>
            </a:r>
            <a:r>
              <a:rPr kumimoji="1" lang="en-US" altLang="zh-CN" strike="sngStrike" dirty="0" err="1"/>
              <a:t>main_loop</a:t>
            </a:r>
            <a:endParaRPr kumimoji="1" lang="en-US" altLang="zh-CN" strike="sngStrike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x86_cpu_realizefn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094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x86_cpu_load_features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+ </a:t>
            </a:r>
            <a:r>
              <a:rPr kumimoji="1" lang="en-US" altLang="zh-CN" dirty="0" smtClean="0"/>
              <a:t>x86_cpu_filter_features </a:t>
            </a:r>
          </a:p>
          <a:p>
            <a:pPr lvl="1"/>
            <a:r>
              <a:rPr kumimoji="1" lang="zh-CN" altLang="en-US" dirty="0" smtClean="0"/>
              <a:t>加载属性并检查，如果有属性不支持，报错退出</a:t>
            </a:r>
            <a:endParaRPr kumimoji="1" lang="en-US" altLang="zh-CN" dirty="0" smtClean="0"/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cpu_exec_realizefn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将当前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加入到全局变量</a:t>
            </a:r>
            <a:r>
              <a:rPr kumimoji="1" lang="en-US" altLang="zh-CN" dirty="0" err="1" smtClean="0"/>
              <a:t>cpus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vmstate_register</a:t>
            </a:r>
            <a:r>
              <a:rPr kumimoji="1" lang="en-US" altLang="zh-CN" dirty="0" smtClean="0"/>
              <a:t> </a:t>
            </a:r>
          </a:p>
          <a:p>
            <a:pPr marL="914400" lvl="2" indent="0">
              <a:buNone/>
            </a:pPr>
            <a:r>
              <a:rPr kumimoji="1" lang="zh-CN" altLang="en-US" dirty="0"/>
              <a:t>将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VMStateDescription</a:t>
            </a:r>
            <a:r>
              <a:rPr kumimoji="1" lang="zh-CN" altLang="en-US" dirty="0"/>
              <a:t>注册到</a:t>
            </a:r>
            <a:r>
              <a:rPr kumimoji="1" lang="en-US" altLang="zh-CN" dirty="0" err="1"/>
              <a:t>savevm_state.handlers</a:t>
            </a:r>
            <a:r>
              <a:rPr kumimoji="1" lang="zh-CN" altLang="en-US" dirty="0"/>
              <a:t>中，供</a:t>
            </a:r>
            <a:r>
              <a:rPr kumimoji="1" lang="zh-CN" altLang="en-US" dirty="0" smtClean="0"/>
              <a:t>迁移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保存时</a:t>
            </a:r>
            <a:r>
              <a:rPr kumimoji="1" lang="zh-CN" altLang="en-US" dirty="0"/>
              <a:t>读取状态</a:t>
            </a:r>
            <a:endParaRPr kumimoji="1" lang="en-US" altLang="zh-CN" dirty="0" smtClean="0"/>
          </a:p>
          <a:p>
            <a:r>
              <a:rPr kumimoji="1" lang="en-US" altLang="zh-CN" dirty="0"/>
              <a:t>=&gt; </a:t>
            </a:r>
            <a:r>
              <a:rPr kumimoji="1" lang="en-US" altLang="zh-CN" dirty="0" smtClean="0"/>
              <a:t>x86_cpu_apic_create</a:t>
            </a:r>
          </a:p>
          <a:p>
            <a:pPr lvl="1"/>
            <a:r>
              <a:rPr kumimoji="1" lang="zh-CN" altLang="en-US" dirty="0"/>
              <a:t>创建 </a:t>
            </a:r>
            <a:r>
              <a:rPr kumimoji="1" lang="en-US" altLang="zh-CN" dirty="0" err="1"/>
              <a:t>kvm_apic_info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的类对象 ，并创建相应的类实例对象设置到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apic_state</a:t>
            </a:r>
            <a:r>
              <a:rPr kumimoji="1" lang="zh-CN" altLang="en-US" dirty="0"/>
              <a:t>，同时作为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属性</a:t>
            </a:r>
            <a:r>
              <a:rPr kumimoji="1" lang="en-US" altLang="zh-CN" dirty="0" err="1"/>
              <a:t>lapic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值</a:t>
            </a:r>
            <a:endParaRPr kumimoji="1" lang="en-US" altLang="zh-CN" dirty="0" smtClean="0"/>
          </a:p>
          <a:p>
            <a:r>
              <a:rPr kumimoji="1" lang="en-US" altLang="zh-CN" dirty="0"/>
              <a:t>=&gt; </a:t>
            </a:r>
            <a:r>
              <a:rPr kumimoji="1" lang="en-US" altLang="zh-CN" dirty="0" err="1"/>
              <a:t>qemu_init_vcpu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的内存</a:t>
            </a:r>
            <a:r>
              <a:rPr kumimoji="1" lang="en-US" altLang="zh-CN" dirty="0" smtClean="0"/>
              <a:t>address space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qemu_kvm_start_vcpu</a:t>
            </a:r>
            <a:r>
              <a:rPr kumimoji="1" lang="en-US" altLang="zh-CN" dirty="0"/>
              <a:t> =&gt; </a:t>
            </a:r>
            <a:r>
              <a:rPr kumimoji="1" lang="en-US" altLang="zh-CN" dirty="0" err="1"/>
              <a:t>qemu_thread_create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-&gt;thread, </a:t>
            </a:r>
            <a:r>
              <a:rPr kumimoji="1" lang="en-US" altLang="zh-CN" dirty="0" err="1"/>
              <a:t>thread_name</a:t>
            </a:r>
            <a:r>
              <a:rPr kumimoji="1" lang="en-US" altLang="zh-CN" dirty="0"/>
              <a:t>, </a:t>
            </a:r>
            <a:r>
              <a:rPr kumimoji="1" lang="en-US" altLang="zh-CN" dirty="0" err="1">
                <a:solidFill>
                  <a:srgbClr val="FF0000"/>
                </a:solidFill>
              </a:rPr>
              <a:t>qemu_kvm_cpu_thread_fn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, QEMU_THREAD_JOINABLE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/>
              <a:t>如果开启了</a:t>
            </a:r>
            <a:r>
              <a:rPr kumimoji="1" lang="en-US" altLang="zh-CN" dirty="0" err="1"/>
              <a:t>kvm</a:t>
            </a:r>
            <a:r>
              <a:rPr kumimoji="1" lang="zh-CN" altLang="en-US" dirty="0"/>
              <a:t>，创建</a:t>
            </a:r>
            <a:r>
              <a:rPr kumimoji="1" lang="en-US" altLang="zh-CN" dirty="0" err="1"/>
              <a:t>vcpu</a:t>
            </a:r>
            <a:r>
              <a:rPr kumimoji="1" lang="zh-CN" altLang="en-US" dirty="0"/>
              <a:t>线程，执行 </a:t>
            </a:r>
            <a:r>
              <a:rPr kumimoji="1" lang="en-US" altLang="zh-CN" dirty="0" err="1"/>
              <a:t>qemu_kvm_cpu_thread_fn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72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qemu_kvm_cpu_thread_fn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每个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对应的线程执行该函数，包括以下流程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/>
              <a:t>在刚创建之时，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-&gt;stopped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，于是进入等待。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2225"/>
            <a:ext cx="9144000" cy="19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s-ES_tradnl" dirty="0"/>
              <a:t>示例 </a:t>
            </a:r>
            <a:r>
              <a:rPr kumimoji="1" lang="es-ES_tradnl" altLang="zh-CN" dirty="0"/>
              <a:t>- </a:t>
            </a:r>
            <a:r>
              <a:rPr kumimoji="1" lang="es-ES_tradnl" altLang="zh-CN" dirty="0" err="1"/>
              <a:t>qemu_cpu_kick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80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线程的信号处理函数 </a:t>
            </a:r>
            <a:r>
              <a:rPr kumimoji="1" lang="en-US" altLang="zh-CN" dirty="0" err="1"/>
              <a:t>dummy_signal</a:t>
            </a:r>
            <a:r>
              <a:rPr kumimoji="1" lang="en-US" altLang="zh-CN" dirty="0"/>
              <a:t> </a:t>
            </a:r>
            <a:r>
              <a:rPr kumimoji="1" lang="zh-CN" altLang="en-US" dirty="0"/>
              <a:t>为空函数。先前在 </a:t>
            </a:r>
            <a:r>
              <a:rPr kumimoji="1" lang="en-US" altLang="zh-CN" dirty="0" err="1"/>
              <a:t>qemu</a:t>
            </a:r>
            <a:r>
              <a:rPr kumimoji="1" lang="en-US" altLang="zh-CN" dirty="0"/>
              <a:t> </a:t>
            </a:r>
            <a:r>
              <a:rPr kumimoji="1" lang="zh-CN" altLang="en-US" dirty="0"/>
              <a:t>迁移中提到过，</a:t>
            </a:r>
            <a:r>
              <a:rPr kumimoji="1" lang="en-US" altLang="zh-CN" dirty="0" err="1"/>
              <a:t>qemu</a:t>
            </a:r>
            <a:r>
              <a:rPr kumimoji="1" lang="zh-CN" altLang="en-US" dirty="0"/>
              <a:t>会对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执行 </a:t>
            </a:r>
            <a:r>
              <a:rPr kumimoji="1" lang="en-US" altLang="zh-CN" dirty="0" err="1"/>
              <a:t>qemu_cpu_kick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，本质上是发送一个 </a:t>
            </a:r>
            <a:r>
              <a:rPr kumimoji="1" lang="en-US" altLang="zh-CN" dirty="0"/>
              <a:t>SIG_IPI </a:t>
            </a:r>
            <a:r>
              <a:rPr kumimoji="1" lang="zh-CN" altLang="en-US" dirty="0"/>
              <a:t>信号，这个信号会使正在</a:t>
            </a:r>
            <a:r>
              <a:rPr kumimoji="1" lang="en-US" altLang="zh-CN" dirty="0"/>
              <a:t>KVM</a:t>
            </a:r>
            <a:r>
              <a:rPr kumimoji="1" lang="zh-CN" altLang="en-US" dirty="0"/>
              <a:t>里面跑的</a:t>
            </a:r>
            <a:r>
              <a:rPr kumimoji="1" lang="en-US" altLang="zh-CN" dirty="0"/>
              <a:t>vCPU</a:t>
            </a:r>
            <a:r>
              <a:rPr kumimoji="1" lang="zh-CN" altLang="en-US" dirty="0"/>
              <a:t>发生 </a:t>
            </a:r>
            <a:r>
              <a:rPr kumimoji="1" lang="en-US" altLang="zh-CN" dirty="0"/>
              <a:t>VMEXIT 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KVM</a:t>
            </a:r>
            <a:r>
              <a:rPr kumimoji="1" lang="zh-CN" altLang="en-US" dirty="0"/>
              <a:t>发现有</a:t>
            </a:r>
            <a:r>
              <a:rPr kumimoji="1" lang="en-US" altLang="zh-CN" dirty="0"/>
              <a:t>pending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SIG_IPI </a:t>
            </a:r>
            <a:r>
              <a:rPr kumimoji="1" lang="zh-CN" altLang="en-US" dirty="0"/>
              <a:t>不会再次 </a:t>
            </a:r>
            <a:r>
              <a:rPr kumimoji="1" lang="en-US" altLang="zh-CN" dirty="0"/>
              <a:t>VMENTER</a:t>
            </a:r>
            <a:r>
              <a:rPr kumimoji="1" lang="zh-CN" altLang="en-US" dirty="0"/>
              <a:t>，于是 </a:t>
            </a:r>
            <a:r>
              <a:rPr kumimoji="1" lang="en-US" altLang="zh-CN" dirty="0"/>
              <a:t>`</a:t>
            </a:r>
            <a:r>
              <a:rPr kumimoji="1" lang="en-US" altLang="zh-CN" dirty="0" err="1"/>
              <a:t>kvm_vcpu_ioctl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, KVM_RUN, 0)` </a:t>
            </a:r>
            <a:r>
              <a:rPr kumimoji="1" lang="zh-CN" altLang="en-US" dirty="0"/>
              <a:t>返回。返回值不为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，退出内层循环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接</a:t>
            </a:r>
            <a:r>
              <a:rPr kumimoji="1" lang="zh-CN" altLang="en-US" dirty="0"/>
              <a:t>下来 </a:t>
            </a:r>
            <a:r>
              <a:rPr kumimoji="1" lang="en-US" altLang="zh-CN" dirty="0" err="1"/>
              <a:t>qemu_kvm_eat_signals</a:t>
            </a:r>
            <a:r>
              <a:rPr kumimoji="1" lang="en-US" altLang="zh-CN" dirty="0"/>
              <a:t> </a:t>
            </a:r>
            <a:r>
              <a:rPr kumimoji="1" lang="zh-CN" altLang="en-US" dirty="0"/>
              <a:t>把信号吃掉，在 </a:t>
            </a:r>
            <a:r>
              <a:rPr kumimoji="1" lang="en-US" altLang="zh-CN" dirty="0" err="1"/>
              <a:t>qemu_wait_io_event_common</a:t>
            </a:r>
            <a:r>
              <a:rPr kumimoji="1" lang="en-US" altLang="zh-CN" dirty="0"/>
              <a:t> </a:t>
            </a:r>
            <a:r>
              <a:rPr kumimoji="1" lang="zh-CN" altLang="en-US" dirty="0"/>
              <a:t>设置 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-&gt;stopped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true </a:t>
            </a:r>
            <a:r>
              <a:rPr kumimoji="1" lang="zh-CN" altLang="en-US" dirty="0"/>
              <a:t>。在下一轮外层循环中，不会</a:t>
            </a:r>
            <a:r>
              <a:rPr kumimoji="1" lang="en-US" altLang="zh-CN" dirty="0"/>
              <a:t>KVM_RUN</a:t>
            </a:r>
            <a:r>
              <a:rPr kumimoji="1" lang="zh-CN" altLang="en-US" dirty="0"/>
              <a:t>，而是再次执行 </a:t>
            </a:r>
            <a:r>
              <a:rPr kumimoji="1" lang="en-US" altLang="zh-CN" dirty="0" err="1"/>
              <a:t>qemu_kvm_wait_io_event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，卡在 </a:t>
            </a:r>
            <a:r>
              <a:rPr kumimoji="1" lang="en-US" altLang="zh-CN" dirty="0"/>
              <a:t>`</a:t>
            </a:r>
            <a:r>
              <a:rPr kumimoji="1" lang="en-US" altLang="zh-CN" dirty="0" err="1"/>
              <a:t>qemu_cond_wait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halt_cond</a:t>
            </a:r>
            <a:r>
              <a:rPr kumimoji="1" lang="en-US" altLang="zh-CN" dirty="0"/>
              <a:t>, &amp;</a:t>
            </a:r>
            <a:r>
              <a:rPr kumimoji="1" lang="en-US" altLang="zh-CN" dirty="0" err="1"/>
              <a:t>qemu_global_mutex</a:t>
            </a:r>
            <a:r>
              <a:rPr kumimoji="1" lang="en-US" altLang="zh-CN" dirty="0"/>
              <a:t>)`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于是 </a:t>
            </a:r>
            <a:r>
              <a:rPr kumimoji="1" lang="en-US" altLang="zh-CN" dirty="0"/>
              <a:t>vCPU </a:t>
            </a:r>
            <a:r>
              <a:rPr kumimoji="1" lang="zh-CN" altLang="en-US" dirty="0"/>
              <a:t>线程就卡在这里，等待唤醒。</a:t>
            </a:r>
          </a:p>
        </p:txBody>
      </p:sp>
    </p:spTree>
    <p:extLst>
      <p:ext uri="{BB962C8B-B14F-4D97-AF65-F5344CB8AC3E}">
        <p14:creationId xmlns:p14="http://schemas.microsoft.com/office/powerpoint/2010/main" val="1494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vl.c</a:t>
            </a:r>
            <a:r>
              <a:rPr kumimoji="1" lang="en-US" altLang="zh-CN" dirty="0" smtClean="0"/>
              <a:t> main()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的主函数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module_call_init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QOM/QAPI/OPTS</a:t>
            </a:r>
          </a:p>
          <a:p>
            <a:r>
              <a:rPr kumimoji="1" lang="en-US" altLang="zh-CN" dirty="0"/>
              <a:t>=&gt; </a:t>
            </a:r>
            <a:r>
              <a:rPr kumimoji="1" lang="en-US" altLang="zh-CN" dirty="0" err="1" smtClean="0"/>
              <a:t>select_machine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configure_accelerator</a:t>
            </a:r>
            <a:endParaRPr kumimoji="1" lang="en-US" altLang="zh-CN" dirty="0" smtClean="0"/>
          </a:p>
          <a:p>
            <a:r>
              <a:rPr kumimoji="1" lang="en-US" altLang="zh-CN" dirty="0"/>
              <a:t>=&gt; </a:t>
            </a:r>
            <a:r>
              <a:rPr kumimoji="1" lang="en-US" altLang="zh-CN" dirty="0" err="1"/>
              <a:t>machine_class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current_machine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=&gt;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vm_start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vm_start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23464" cy="466226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此时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、各个设备都已经初始化完成</a:t>
            </a:r>
            <a:r>
              <a:rPr kumimoji="1" lang="zh-CN" altLang="en-US" dirty="0" smtClean="0"/>
              <a:t>。所有</a:t>
            </a:r>
            <a:r>
              <a:rPr kumimoji="1" lang="en-US" altLang="zh-CN" dirty="0"/>
              <a:t>vCPU</a:t>
            </a:r>
            <a:r>
              <a:rPr kumimoji="1" lang="zh-CN" altLang="en-US" dirty="0"/>
              <a:t>线程都阻塞在 </a:t>
            </a:r>
            <a:r>
              <a:rPr kumimoji="1" lang="en-US" altLang="zh-CN" dirty="0" err="1">
                <a:solidFill>
                  <a:srgbClr val="FF0000"/>
                </a:solidFill>
              </a:rPr>
              <a:t>qemu_cond_wait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</a:rPr>
              <a:t>cpu</a:t>
            </a:r>
            <a:r>
              <a:rPr kumimoji="1" lang="en-US" altLang="zh-CN" dirty="0">
                <a:solidFill>
                  <a:srgbClr val="FF0000"/>
                </a:solidFill>
              </a:rPr>
              <a:t>-&gt;</a:t>
            </a:r>
            <a:r>
              <a:rPr kumimoji="1" lang="en-US" altLang="zh-CN" dirty="0" err="1">
                <a:solidFill>
                  <a:srgbClr val="FF0000"/>
                </a:solidFill>
              </a:rPr>
              <a:t>halt_cond</a:t>
            </a:r>
            <a:r>
              <a:rPr kumimoji="1" lang="en-US" altLang="zh-CN" dirty="0">
                <a:solidFill>
                  <a:srgbClr val="FF0000"/>
                </a:solidFill>
              </a:rPr>
              <a:t>, &amp;</a:t>
            </a:r>
            <a:r>
              <a:rPr kumimoji="1" lang="en-US" altLang="zh-CN" dirty="0" err="1">
                <a:solidFill>
                  <a:srgbClr val="FF0000"/>
                </a:solidFill>
              </a:rPr>
              <a:t>qemu_global_mutex</a:t>
            </a:r>
            <a:r>
              <a:rPr kumimoji="1" lang="en-US" altLang="zh-CN" dirty="0">
                <a:solidFill>
                  <a:srgbClr val="FF0000"/>
                </a:solidFill>
              </a:rPr>
              <a:t>) 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=&gt; </a:t>
            </a:r>
            <a:r>
              <a:rPr kumimoji="1" lang="en-US" altLang="zh-CN" dirty="0" err="1"/>
              <a:t>runstate_set</a:t>
            </a:r>
            <a:r>
              <a:rPr kumimoji="1" lang="en-US" altLang="zh-CN" dirty="0"/>
              <a:t>(RUN_STATE_RUNNING)    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</a:t>
            </a:r>
            <a:r>
              <a:rPr kumimoji="1" lang="zh-CN" altLang="en-US" dirty="0"/>
              <a:t>全局变量</a:t>
            </a:r>
            <a:r>
              <a:rPr kumimoji="1" lang="en-US" altLang="zh-CN" dirty="0" err="1"/>
              <a:t>current_run_state</a:t>
            </a:r>
            <a:r>
              <a:rPr kumimoji="1" lang="zh-CN" altLang="en-US" dirty="0"/>
              <a:t>为 </a:t>
            </a:r>
            <a:r>
              <a:rPr kumimoji="1" lang="en-US" altLang="zh-CN" dirty="0" smtClean="0"/>
              <a:t>RUN_STATE_RUNNING</a:t>
            </a:r>
          </a:p>
          <a:p>
            <a:r>
              <a:rPr kumimoji="1" lang="en-US" altLang="zh-CN" dirty="0"/>
              <a:t>=&gt; </a:t>
            </a:r>
            <a:r>
              <a:rPr kumimoji="1" lang="en-US" altLang="zh-CN" dirty="0" err="1"/>
              <a:t>resume_all_vcpus</a:t>
            </a:r>
            <a:r>
              <a:rPr kumimoji="1" lang="en-US" altLang="zh-CN" dirty="0"/>
              <a:t> =&gt; </a:t>
            </a:r>
            <a:r>
              <a:rPr kumimoji="1" lang="zh-CN" altLang="en-US" dirty="0"/>
              <a:t>对</a:t>
            </a:r>
            <a:r>
              <a:rPr kumimoji="1" lang="en-US" altLang="zh-CN" dirty="0" err="1"/>
              <a:t>cpus</a:t>
            </a:r>
            <a:r>
              <a:rPr kumimoji="1" lang="zh-CN" altLang="en-US" dirty="0"/>
              <a:t>中的所有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调用 </a:t>
            </a:r>
            <a:r>
              <a:rPr kumimoji="1" lang="en-US" altLang="zh-CN" dirty="0" err="1" smtClean="0"/>
              <a:t>cpu_resume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设置 </a:t>
            </a:r>
            <a:r>
              <a:rPr kumimoji="1" lang="en-US" altLang="zh-CN" dirty="0"/>
              <a:t>stop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stopped </a:t>
            </a:r>
            <a:r>
              <a:rPr kumimoji="1" lang="zh-CN" altLang="en-US" dirty="0"/>
              <a:t>为 </a:t>
            </a:r>
            <a:r>
              <a:rPr kumimoji="1" lang="en-US" altLang="zh-CN" dirty="0" smtClean="0"/>
              <a:t>false</a:t>
            </a:r>
          </a:p>
          <a:p>
            <a:pPr lvl="1"/>
            <a:r>
              <a:rPr kumimoji="1" lang="en-US" altLang="zh-CN" dirty="0" err="1"/>
              <a:t>qemu_cpu_kick</a:t>
            </a:r>
            <a:r>
              <a:rPr kumimoji="1" lang="en-US" altLang="zh-CN" dirty="0"/>
              <a:t> =&gt; </a:t>
            </a:r>
            <a:r>
              <a:rPr kumimoji="1" lang="en-US" altLang="zh-CN" dirty="0" err="1">
                <a:solidFill>
                  <a:srgbClr val="FF0000"/>
                </a:solidFill>
              </a:rPr>
              <a:t>qemu_cond_broadcast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</a:rPr>
              <a:t>cpu</a:t>
            </a:r>
            <a:r>
              <a:rPr kumimoji="1" lang="en-US" altLang="zh-CN" dirty="0">
                <a:solidFill>
                  <a:srgbClr val="FF0000"/>
                </a:solidFill>
              </a:rPr>
              <a:t>-&gt;</a:t>
            </a:r>
            <a:r>
              <a:rPr kumimoji="1" lang="en-US" altLang="zh-CN" dirty="0" err="1">
                <a:solidFill>
                  <a:srgbClr val="FF0000"/>
                </a:solidFill>
              </a:rPr>
              <a:t>halt_cond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en-US" altLang="zh-CN" dirty="0"/>
              <a:t>           </a:t>
            </a:r>
            <a:r>
              <a:rPr kumimoji="1" lang="zh-CN" altLang="en-US" dirty="0"/>
              <a:t>唤醒</a:t>
            </a:r>
            <a:r>
              <a:rPr kumimoji="1" lang="en-US" altLang="zh-CN" dirty="0" err="1"/>
              <a:t>vcpu</a:t>
            </a:r>
            <a:r>
              <a:rPr kumimoji="1" lang="zh-CN" altLang="en-US" dirty="0" smtClean="0"/>
              <a:t>线程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原来</a:t>
            </a:r>
            <a:r>
              <a:rPr kumimoji="1" lang="zh-CN" altLang="en-US" dirty="0" smtClean="0"/>
              <a:t>阻塞的</a:t>
            </a:r>
            <a:r>
              <a:rPr kumimoji="1" lang="en-US" altLang="zh-CN" dirty="0" smtClean="0"/>
              <a:t>vCPU</a:t>
            </a:r>
            <a:r>
              <a:rPr kumimoji="1" lang="zh-CN" altLang="en-US" dirty="0" smtClean="0"/>
              <a:t>线程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开始运行，满足 </a:t>
            </a:r>
            <a:r>
              <a:rPr kumimoji="1" lang="en-US" altLang="zh-CN" dirty="0" err="1"/>
              <a:t>cpu_can_run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，调用</a:t>
            </a:r>
            <a:r>
              <a:rPr kumimoji="1" lang="en-US" altLang="zh-CN" dirty="0" err="1"/>
              <a:t>kvm_vcpu_ioctl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cpu</a:t>
            </a:r>
            <a:r>
              <a:rPr kumimoji="1" lang="en-US" altLang="zh-CN" dirty="0"/>
              <a:t>, KVM_RUN, 0) </a:t>
            </a:r>
            <a:r>
              <a:rPr kumimoji="1" lang="zh-CN" altLang="en-US" dirty="0"/>
              <a:t>进入到</a:t>
            </a:r>
            <a:r>
              <a:rPr kumimoji="1" lang="en-US" altLang="zh-CN" dirty="0"/>
              <a:t>KVM</a:t>
            </a:r>
            <a:r>
              <a:rPr kumimoji="1" lang="zh-CN" altLang="en-US" dirty="0"/>
              <a:t>中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 be continued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映射过程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PCI/</a:t>
            </a:r>
            <a:r>
              <a:rPr kumimoji="1" lang="en-US" altLang="zh-CN" dirty="0" err="1" smtClean="0"/>
              <a:t>PCIe</a:t>
            </a:r>
            <a:r>
              <a:rPr kumimoji="1" lang="zh-CN" altLang="en-US" dirty="0" smtClean="0"/>
              <a:t>总线</a:t>
            </a:r>
            <a:r>
              <a:rPr kumimoji="1" lang="zh-CN" altLang="en-US" dirty="0" smtClean="0"/>
              <a:t>初始化过程</a:t>
            </a:r>
            <a:endParaRPr kumimoji="1" lang="en-US" altLang="zh-CN" dirty="0" smtClean="0"/>
          </a:p>
          <a:p>
            <a:r>
              <a:rPr kumimoji="1" lang="en-US" altLang="zh-CN" dirty="0" smtClean="0"/>
              <a:t>IRQ</a:t>
            </a:r>
          </a:p>
          <a:p>
            <a:pPr lvl="1"/>
            <a:r>
              <a:rPr kumimoji="1" lang="zh-CN" altLang="en-US" dirty="0" smtClean="0"/>
              <a:t>中断传递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GPIO</a:t>
            </a:r>
          </a:p>
          <a:p>
            <a:pPr lvl="1"/>
            <a:r>
              <a:rPr kumimoji="1" lang="en-US" altLang="zh-CN" dirty="0" smtClean="0"/>
              <a:t>GSI</a:t>
            </a:r>
            <a:endParaRPr kumimoji="1" lang="en-US" altLang="zh-CN" dirty="0" smtClean="0"/>
          </a:p>
          <a:p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main_loop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多线程</a:t>
            </a:r>
            <a:r>
              <a:rPr kumimoji="1" lang="en-US" altLang="zh-CN" dirty="0" smtClean="0"/>
              <a:t> +</a:t>
            </a:r>
            <a:r>
              <a:rPr kumimoji="1" lang="zh-CN" altLang="en-US" dirty="0" smtClean="0"/>
              <a:t> 事件驱动</a:t>
            </a:r>
            <a:endParaRPr kumimoji="1" lang="en-US" altLang="zh-CN" dirty="0" smtClean="0"/>
          </a:p>
          <a:p>
            <a:pPr lvl="1"/>
            <a:r>
              <a:rPr kumimoji="1" lang="en-US" altLang="zh-CN" smtClean="0"/>
              <a:t>timer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9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QOM (QEMU Object Model)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OO in C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7" y="1454944"/>
            <a:ext cx="51689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QOM example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机器</a:t>
            </a:r>
            <a:r>
              <a:rPr kumimoji="1" lang="en-US" altLang="zh-CN" dirty="0" smtClean="0"/>
              <a:t>(Machine)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25853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1658" y="2743200"/>
            <a:ext cx="6908800" cy="3018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8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vl.c</a:t>
            </a:r>
            <a:r>
              <a:rPr kumimoji="1" lang="en-US" altLang="zh-CN" dirty="0" smtClean="0"/>
              <a:t> main()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=&gt;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module_call_init</a:t>
            </a:r>
            <a:r>
              <a:rPr kumimoji="1" lang="en-US" altLang="zh-CN" dirty="0" smtClean="0">
                <a:solidFill>
                  <a:srgbClr val="FF0000"/>
                </a:solidFill>
              </a:rPr>
              <a:t>  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初始化</a:t>
            </a:r>
            <a:r>
              <a:rPr kumimoji="1" lang="en-US" altLang="zh-CN" dirty="0" smtClean="0">
                <a:solidFill>
                  <a:srgbClr val="FF0000"/>
                </a:solidFill>
              </a:rPr>
              <a:t>QOM/QAPI/OPTS</a:t>
            </a:r>
          </a:p>
          <a:p>
            <a:r>
              <a:rPr kumimoji="1" lang="en-US" altLang="zh-CN" dirty="0"/>
              <a:t>=&gt; </a:t>
            </a:r>
            <a:r>
              <a:rPr kumimoji="1" lang="en-US" altLang="zh-CN" dirty="0" err="1" smtClean="0"/>
              <a:t>select_machine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configure_accelerator</a:t>
            </a:r>
            <a:endParaRPr kumimoji="1" lang="en-US" altLang="zh-CN" dirty="0" smtClean="0"/>
          </a:p>
          <a:p>
            <a:r>
              <a:rPr kumimoji="1" lang="en-US" altLang="zh-CN" dirty="0"/>
              <a:t>=&gt; </a:t>
            </a:r>
            <a:r>
              <a:rPr kumimoji="1" lang="en-US" altLang="zh-CN" dirty="0" err="1"/>
              <a:t>machine_class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current_machine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vm_start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before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module_call_init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702550" cy="469128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前提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KVM</a:t>
            </a:r>
            <a:r>
              <a:rPr kumimoji="1" lang="zh-CN" altLang="en-US" dirty="0" smtClean="0"/>
              <a:t>在 </a:t>
            </a:r>
            <a:r>
              <a:rPr kumimoji="1" lang="en-US" altLang="zh-CN" dirty="0" err="1" smtClean="0"/>
              <a:t>kvm-all.c</a:t>
            </a:r>
            <a:r>
              <a:rPr kumimoji="1" lang="zh-CN" altLang="en-US" dirty="0" smtClean="0"/>
              <a:t>中通过 </a:t>
            </a:r>
            <a:r>
              <a:rPr kumimoji="1" lang="en-US" altLang="zh-CN" dirty="0" err="1" smtClean="0"/>
              <a:t>type_init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kvm_type_init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将 </a:t>
            </a:r>
            <a:r>
              <a:rPr kumimoji="1" lang="en-US" altLang="zh-CN" dirty="0" err="1"/>
              <a:t>kvm_type_init</a:t>
            </a:r>
            <a:r>
              <a:rPr kumimoji="1" lang="en-US" altLang="zh-CN" dirty="0"/>
              <a:t> </a:t>
            </a:r>
            <a:r>
              <a:rPr kumimoji="1" lang="zh-CN" altLang="en-US" dirty="0"/>
              <a:t>注册为</a:t>
            </a:r>
            <a:r>
              <a:rPr kumimoji="1" lang="en-US" altLang="zh-CN" dirty="0" smtClean="0"/>
              <a:t>QOM</a:t>
            </a:r>
          </a:p>
          <a:p>
            <a:pPr lvl="1"/>
            <a:r>
              <a:rPr kumimoji="1" lang="en-US" altLang="zh-CN" dirty="0" smtClean="0"/>
              <a:t>q35 2.8</a:t>
            </a:r>
            <a:r>
              <a:rPr kumimoji="1" lang="zh-CN" altLang="en-US" dirty="0" smtClean="0"/>
              <a:t>在 </a:t>
            </a:r>
            <a:r>
              <a:rPr kumimoji="1" lang="en-US" altLang="zh-CN" dirty="0" smtClean="0"/>
              <a:t>pc_q35.c</a:t>
            </a:r>
            <a:r>
              <a:rPr kumimoji="1" lang="zh-CN" altLang="en-US" dirty="0" smtClean="0"/>
              <a:t>中通过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DEFINE_PC_MACHINE </a:t>
            </a:r>
            <a:r>
              <a:rPr kumimoji="1" lang="zh-CN" altLang="en-US" dirty="0" smtClean="0"/>
              <a:t>将 </a:t>
            </a:r>
            <a:r>
              <a:rPr kumimoji="1" lang="en-US" altLang="zh-CN" dirty="0" smtClean="0"/>
              <a:t>pc_machine_init_v2_8</a:t>
            </a:r>
            <a:r>
              <a:rPr kumimoji="1" lang="zh-CN" altLang="en-US" dirty="0" smtClean="0"/>
              <a:t>注册</a:t>
            </a:r>
            <a:r>
              <a:rPr kumimoji="1" lang="zh-CN" altLang="en-US" dirty="0"/>
              <a:t>为</a:t>
            </a:r>
            <a:r>
              <a:rPr kumimoji="1" lang="en-US" altLang="zh-CN" dirty="0" smtClean="0"/>
              <a:t>QOM</a:t>
            </a:r>
          </a:p>
          <a:p>
            <a:r>
              <a:rPr kumimoji="1" lang="zh-CN" altLang="en-US" dirty="0" smtClean="0"/>
              <a:t>由</a:t>
            </a:r>
            <a:r>
              <a:rPr kumimoji="1" lang="en-US" altLang="zh-CN" dirty="0" smtClean="0"/>
              <a:t> C runtime</a:t>
            </a:r>
            <a:r>
              <a:rPr kumimoji="1" lang="zh-CN" altLang="en-US" dirty="0" smtClean="0"/>
              <a:t> 保证执行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ModuleEntry</a:t>
            </a:r>
            <a:r>
              <a:rPr kumimoji="1" lang="zh-CN" altLang="en-US" dirty="0" smtClean="0"/>
              <a:t>，保存注册的函数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 </a:t>
            </a:r>
            <a:r>
              <a:rPr kumimoji="1" lang="en-US" altLang="zh-CN" dirty="0" err="1" smtClean="0"/>
              <a:t>ModuleEntry</a:t>
            </a:r>
            <a:r>
              <a:rPr kumimoji="1" lang="zh-CN" altLang="en-US" dirty="0" smtClean="0"/>
              <a:t> 加入到对应 </a:t>
            </a:r>
            <a:r>
              <a:rPr kumimoji="1" lang="en-US" altLang="zh-CN" dirty="0" err="1"/>
              <a:t>ModuleTypeList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比如</a:t>
            </a:r>
            <a:r>
              <a:rPr kumimoji="1" lang="en-US" altLang="zh-CN" dirty="0" smtClean="0"/>
              <a:t>QOM</a:t>
            </a:r>
            <a:r>
              <a:rPr kumimoji="1" lang="zh-CN" altLang="en-US" dirty="0" smtClean="0"/>
              <a:t>就有一个</a:t>
            </a:r>
            <a:r>
              <a:rPr kumimoji="1" lang="en-US" altLang="zh-CN" dirty="0" smtClean="0"/>
              <a:t>list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46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module_call_init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702550" cy="469128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对于一个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，从 </a:t>
            </a:r>
            <a:r>
              <a:rPr kumimoji="1" lang="en-US" altLang="zh-CN" dirty="0" err="1"/>
              <a:t>init_type_list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中取出对应的 </a:t>
            </a:r>
            <a:r>
              <a:rPr kumimoji="1" lang="en-US" altLang="zh-CN" dirty="0" err="1"/>
              <a:t>ModuleTypeList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，然后对里面的 </a:t>
            </a:r>
            <a:r>
              <a:rPr kumimoji="1" lang="en-US" altLang="zh-CN" dirty="0" err="1"/>
              <a:t>ModuleEntry</a:t>
            </a:r>
            <a:r>
              <a:rPr kumimoji="1" lang="en-US" altLang="zh-CN" dirty="0"/>
              <a:t> </a:t>
            </a:r>
            <a:r>
              <a:rPr kumimoji="1" lang="zh-CN" altLang="en-US" dirty="0"/>
              <a:t>成员都调用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KVM </a:t>
            </a:r>
            <a:r>
              <a:rPr kumimoji="1" lang="zh-CN" altLang="en-US" dirty="0" smtClean="0"/>
              <a:t>调用 </a:t>
            </a:r>
            <a:r>
              <a:rPr kumimoji="1" lang="en-US" altLang="zh-CN" dirty="0" err="1"/>
              <a:t>kvm_type_init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q35 </a:t>
            </a:r>
            <a:r>
              <a:rPr kumimoji="1" lang="en-US" altLang="zh-CN" dirty="0" smtClean="0"/>
              <a:t>2.8</a:t>
            </a:r>
            <a:r>
              <a:rPr kumimoji="1" lang="zh-CN" altLang="en-US" dirty="0" smtClean="0"/>
              <a:t> 调用 </a:t>
            </a:r>
            <a:r>
              <a:rPr kumimoji="1" lang="en-US" altLang="zh-CN" dirty="0" smtClean="0"/>
              <a:t>pc_machine_init_v2_8</a:t>
            </a:r>
          </a:p>
          <a:p>
            <a:r>
              <a:rPr kumimoji="1" lang="zh-CN" altLang="en-US" dirty="0" smtClean="0"/>
              <a:t>根据 </a:t>
            </a:r>
            <a:r>
              <a:rPr kumimoji="1" lang="en-US" altLang="zh-CN" dirty="0" err="1" smtClean="0"/>
              <a:t>TypeInfo</a:t>
            </a:r>
            <a:r>
              <a:rPr kumimoji="1" lang="zh-CN" altLang="en-US" dirty="0" smtClean="0"/>
              <a:t> 创建 </a:t>
            </a:r>
            <a:r>
              <a:rPr kumimoji="1" lang="en-US" altLang="zh-CN" dirty="0" err="1"/>
              <a:t>TypeImpl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，并添加到 </a:t>
            </a:r>
            <a:r>
              <a:rPr kumimoji="1" lang="en-US" altLang="zh-CN" dirty="0" err="1"/>
              <a:t>type_table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此后创建对象直接根据 </a:t>
            </a:r>
            <a:r>
              <a:rPr kumimoji="1" lang="en-US" altLang="zh-CN" dirty="0" err="1"/>
              <a:t>TypeImpl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创建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45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vl.c</a:t>
            </a:r>
            <a:r>
              <a:rPr kumimoji="1" lang="en-US" altLang="zh-CN" dirty="0" smtClean="0"/>
              <a:t> main()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的主函数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module_call_init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QOM/QAPI/OPTS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=&gt;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select_machine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 </a:t>
            </a:r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configure_accelerator</a:t>
            </a:r>
            <a:endParaRPr kumimoji="1" lang="en-US" altLang="zh-CN" dirty="0" smtClean="0"/>
          </a:p>
          <a:p>
            <a:r>
              <a:rPr kumimoji="1" lang="en-US" altLang="zh-CN" dirty="0"/>
              <a:t>=&gt; </a:t>
            </a:r>
            <a:r>
              <a:rPr kumimoji="1" lang="en-US" altLang="zh-CN" dirty="0" err="1"/>
              <a:t>machine_class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current_machine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=&gt; </a:t>
            </a:r>
            <a:r>
              <a:rPr kumimoji="1" lang="en-US" altLang="zh-CN" dirty="0" err="1" smtClean="0"/>
              <a:t>vm_start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1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select_machine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返回选中的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类对象 </a:t>
            </a:r>
            <a:r>
              <a:rPr kumimoji="1" lang="en-US" altLang="zh-CN" dirty="0" err="1" smtClean="0"/>
              <a:t>PCMachineClass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find_default_machine</a:t>
            </a:r>
            <a:r>
              <a:rPr kumimoji="1" lang="en-US" altLang="zh-CN" dirty="0" smtClean="0"/>
              <a:t>  </a:t>
            </a:r>
          </a:p>
          <a:p>
            <a:pPr lvl="1"/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获取所有类型为</a:t>
            </a:r>
            <a:r>
              <a:rPr kumimoji="1" lang="en-US" altLang="zh-CN" dirty="0" smtClean="0"/>
              <a:t>TYPE_MACHINE</a:t>
            </a:r>
            <a:r>
              <a:rPr kumimoji="1" lang="zh-CN" altLang="en-US" smtClean="0"/>
              <a:t>的类对象，</a:t>
            </a:r>
            <a:r>
              <a:rPr kumimoji="1" lang="zh-CN" altLang="en-US" dirty="0" smtClean="0"/>
              <a:t>如果未创建，则进行创建，得到</a:t>
            </a:r>
            <a:r>
              <a:rPr kumimoji="1" lang="en-US" altLang="zh-CN" dirty="0" smtClean="0"/>
              <a:t>list</a:t>
            </a:r>
          </a:p>
          <a:p>
            <a:pPr lvl="1"/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遍历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，找到被标记为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的机器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=&gt; </a:t>
            </a:r>
            <a:r>
              <a:rPr kumimoji="1" lang="en-US" altLang="zh-CN" dirty="0" err="1"/>
              <a:t>qemu_opt_get</a:t>
            </a:r>
            <a:r>
              <a:rPr kumimoji="1" lang="en-US" altLang="zh-CN" dirty="0"/>
              <a:t>(opts, </a:t>
            </a:r>
            <a:r>
              <a:rPr kumimoji="1" lang="en-US" altLang="zh-CN" dirty="0" smtClean="0"/>
              <a:t>“type”)</a:t>
            </a:r>
            <a:r>
              <a:rPr kumimoji="1" lang="zh-CN" altLang="en-US" dirty="0" smtClean="0"/>
              <a:t>   获取用户指定机器的参数，如</a:t>
            </a:r>
            <a:r>
              <a:rPr kumimoji="1" lang="en-US" altLang="zh-CN" dirty="0" smtClean="0"/>
              <a:t>q35</a:t>
            </a:r>
          </a:p>
          <a:p>
            <a:pPr lvl="1"/>
            <a:r>
              <a:rPr kumimoji="1" lang="en-US" altLang="zh-CN" dirty="0"/>
              <a:t>=&gt; </a:t>
            </a:r>
            <a:r>
              <a:rPr kumimoji="1" lang="en-US" altLang="zh-CN" dirty="0" err="1" smtClean="0"/>
              <a:t>machine_parse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解析参数，从列表中找到对应的机器类对象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返回选中的机器类对象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5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1602</Words>
  <Application>Microsoft Macintosh PowerPoint</Application>
  <PresentationFormat>On-screen Show (4:3)</PresentationFormat>
  <Paragraphs>228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DengXian</vt:lpstr>
      <vt:lpstr>等线</vt:lpstr>
      <vt:lpstr>等线 Light</vt:lpstr>
      <vt:lpstr>Arial</vt:lpstr>
      <vt:lpstr>Office Theme</vt:lpstr>
      <vt:lpstr>QEMU inside</vt:lpstr>
      <vt:lpstr>vl.c main()</vt:lpstr>
      <vt:lpstr>QOM (QEMU Object Model)</vt:lpstr>
      <vt:lpstr>QOM example</vt:lpstr>
      <vt:lpstr>vl.c main()</vt:lpstr>
      <vt:lpstr>before module_call_init</vt:lpstr>
      <vt:lpstr>module_call_init</vt:lpstr>
      <vt:lpstr>vl.c main()</vt:lpstr>
      <vt:lpstr>select_machine</vt:lpstr>
      <vt:lpstr>select_machine</vt:lpstr>
      <vt:lpstr>select_machine</vt:lpstr>
      <vt:lpstr>vl.c main()</vt:lpstr>
      <vt:lpstr>configure_accelerator</vt:lpstr>
      <vt:lpstr>kvm_init</vt:lpstr>
      <vt:lpstr>vl.c main()</vt:lpstr>
      <vt:lpstr>machine_class-&gt;init(current_machine)</vt:lpstr>
      <vt:lpstr>pc_q35_init</vt:lpstr>
      <vt:lpstr>pc_cpus_init</vt:lpstr>
      <vt:lpstr>pc_cpus_init</vt:lpstr>
      <vt:lpstr>x86_cpu_realizefn</vt:lpstr>
      <vt:lpstr>qemu_kvm_cpu_thread_fn</vt:lpstr>
      <vt:lpstr>示例 - qemu_cpu_kick</vt:lpstr>
      <vt:lpstr>vl.c main()</vt:lpstr>
      <vt:lpstr>vm_start</vt:lpstr>
      <vt:lpstr>To be continued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binss go</dc:creator>
  <cp:lastModifiedBy>binss go</cp:lastModifiedBy>
  <cp:revision>199</cp:revision>
  <dcterms:created xsi:type="dcterms:W3CDTF">2017-07-08T02:25:00Z</dcterms:created>
  <dcterms:modified xsi:type="dcterms:W3CDTF">2017-07-27T10:51:43Z</dcterms:modified>
</cp:coreProperties>
</file>