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  <p:sldId id="279" r:id="rId24"/>
    <p:sldId id="26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79417"/>
  </p:normalViewPr>
  <p:slideViewPr>
    <p:cSldViewPr snapToGrid="0" snapToObjects="1">
      <p:cViewPr varScale="1">
        <p:scale>
          <a:sx n="68" d="100"/>
          <a:sy n="6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3C21F-79FD-8341-8050-F71A15C34183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809F4-B87A-F84B-88AE-63F00B060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5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主要就是创建一台虚拟机时，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要模拟像物理机器的内存区域，比如这一段是只读的，那一段是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等等。然后注册到</a:t>
            </a:r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，然后虚拟机里的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就以这些内存跑起来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34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代码上是一个挺恶心的递归过程，这里我画了流程图，应该会好理解一些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下面这一段是</a:t>
            </a:r>
            <a:r>
              <a:rPr kumimoji="1" lang="en-US" altLang="zh-CN" dirty="0" err="1" smtClean="0"/>
              <a:t>flatview</a:t>
            </a:r>
            <a:r>
              <a:rPr kumimoji="1" lang="zh-CN" altLang="en-US" dirty="0" smtClean="0"/>
              <a:t>，也就是平坦的地址空间，然后这时候我有一个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要映射到这里面，怎么映射呢？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我们不能直接映射进入，因为在你前面可能有别的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映射过了，比如</a:t>
            </a:r>
            <a:r>
              <a:rPr kumimoji="1" lang="en-US" altLang="zh-CN" dirty="0" smtClean="0"/>
              <a:t>r1,r2,r3</a:t>
            </a:r>
            <a:r>
              <a:rPr kumimoji="1" lang="zh-CN" altLang="en-US" dirty="0" smtClean="0"/>
              <a:t>在地址空间中已经占了坑，那怎么办呢？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所以需要插空，把这个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切分成一个个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插到空隙中，接下来就以这个例子来展现这个过程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第一步，把它的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的起始地址比较，发现比它大，说明不可能在它前面，于是</a:t>
            </a:r>
            <a:r>
              <a:rPr kumimoji="1" lang="en-US" altLang="zh-CN" dirty="0" smtClean="0"/>
              <a:t>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31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然后和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比，发现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小于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的起始地址，因此把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起始地址的这一段切下来，插入到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前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1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然后可以发现这个</a:t>
            </a:r>
            <a:r>
              <a:rPr kumimoji="1" lang="en-US" altLang="zh-CN" dirty="0" smtClean="0"/>
              <a:t>clip</a:t>
            </a:r>
            <a:r>
              <a:rPr kumimoji="1" lang="zh-CN" altLang="en-US" dirty="0" smtClean="0"/>
              <a:t>还剩一部分没插入，于是继续</a:t>
            </a:r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85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这部分已经被覆盖了，也就是可能是它的</a:t>
            </a:r>
            <a:r>
              <a:rPr kumimoji="1" lang="en-US" altLang="zh-CN" dirty="0" err="1" smtClean="0"/>
              <a:t>subregion</a:t>
            </a:r>
            <a:r>
              <a:rPr kumimoji="1" lang="zh-CN" altLang="en-US" dirty="0" smtClean="0"/>
              <a:t>映射的，所以跳过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14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接下来和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的起始地址比，比它小，于是又切下来一段，然后映射到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的前面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718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然后移动这个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，这是后剩下一小段了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6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然后和前面一样，和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有重叠的部分也可以跳过</a:t>
            </a:r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5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到最后，遍历完所有已有的</a:t>
            </a:r>
            <a:r>
              <a:rPr kumimoji="1" lang="en-US" altLang="zh-CN" dirty="0" err="1" smtClean="0"/>
              <a:t>flatrange</a:t>
            </a:r>
            <a:r>
              <a:rPr kumimoji="1" lang="zh-CN" altLang="en-US" dirty="0" smtClean="0"/>
              <a:t>，发现</a:t>
            </a:r>
            <a:r>
              <a:rPr kumimoji="1" lang="en-US" altLang="zh-CN" dirty="0" smtClean="0"/>
              <a:t>clip</a:t>
            </a:r>
            <a:r>
              <a:rPr kumimoji="1" lang="zh-CN" altLang="en-US" dirty="0" smtClean="0"/>
              <a:t>还有一小段没插入，于是就在新建一个</a:t>
            </a:r>
            <a:r>
              <a:rPr kumimoji="1" lang="en-US" altLang="zh-CN" dirty="0" err="1" smtClean="0"/>
              <a:t>flatrange</a:t>
            </a:r>
            <a:r>
              <a:rPr kumimoji="1" lang="zh-CN" altLang="en-US" dirty="0" smtClean="0"/>
              <a:t>然后插入到最后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46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于是映射完毕。发现这个</a:t>
            </a:r>
            <a:r>
              <a:rPr kumimoji="1" lang="en-US" altLang="zh-CN" dirty="0" smtClean="0"/>
              <a:t>clip</a:t>
            </a:r>
            <a:r>
              <a:rPr kumimoji="1" lang="zh-CN" altLang="en-US" dirty="0" smtClean="0"/>
              <a:t>倍切成了三段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这也就是我们前面提到，为什么一个</a:t>
            </a:r>
            <a:r>
              <a:rPr kumimoji="1" lang="en-US" altLang="zh-CN" dirty="0" smtClean="0"/>
              <a:t>memory</a:t>
            </a:r>
            <a:r>
              <a:rPr kumimoji="1" lang="en-US" altLang="zh-CN" baseline="0" dirty="0" smtClean="0"/>
              <a:t> region</a:t>
            </a:r>
            <a:r>
              <a:rPr kumimoji="1" lang="zh-CN" altLang="en-US" baseline="0" dirty="0" smtClean="0"/>
              <a:t>会切分成一个个</a:t>
            </a:r>
            <a:r>
              <a:rPr kumimoji="1" lang="en-US" altLang="zh-CN" baseline="0" dirty="0" smtClean="0"/>
              <a:t>section</a:t>
            </a:r>
            <a:r>
              <a:rPr kumimoji="1" lang="zh-CN" altLang="en-US" baseline="0" dirty="0" smtClean="0"/>
              <a:t>的原因，就是在这个流程中被切的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41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再来看一种情况，比如到最后一步，</a:t>
            </a:r>
            <a:r>
              <a:rPr kumimoji="1" lang="en-US" altLang="zh-CN" dirty="0" smtClean="0"/>
              <a:t>clip</a:t>
            </a:r>
            <a:r>
              <a:rPr kumimoji="1" lang="zh-CN" altLang="en-US" dirty="0" smtClean="0"/>
              <a:t>剩下的长度比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短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首先来做一个</a:t>
            </a:r>
            <a:r>
              <a:rPr kumimoji="1" lang="en-US" altLang="zh-CN" dirty="0" smtClean="0"/>
              <a:t>overview</a:t>
            </a:r>
            <a:r>
              <a:rPr kumimoji="1" lang="zh-CN" altLang="en-US" dirty="0" smtClean="0"/>
              <a:t>，这是我画的一张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内存模型的关系图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Addressspace</a:t>
            </a:r>
            <a:r>
              <a:rPr kumimoji="1" lang="zh-CN" altLang="en-US" dirty="0" smtClean="0"/>
              <a:t>包含多个</a:t>
            </a:r>
            <a:r>
              <a:rPr kumimoji="1" lang="en-US" altLang="zh-CN" dirty="0" err="1" smtClean="0"/>
              <a:t>memoryregion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memoryregion</a:t>
            </a:r>
            <a:r>
              <a:rPr kumimoji="1" lang="zh-CN" altLang="en-US" dirty="0" smtClean="0"/>
              <a:t>可以进一步被</a:t>
            </a:r>
            <a:r>
              <a:rPr kumimoji="1" lang="zh-CN" altLang="en-US" dirty="0" smtClean="0"/>
              <a:t>切分成</a:t>
            </a:r>
            <a:r>
              <a:rPr kumimoji="1" lang="en-US" altLang="zh-CN" dirty="0" err="1" smtClean="0"/>
              <a:t>memorysection</a:t>
            </a:r>
            <a:r>
              <a:rPr kumimoji="1" lang="zh-CN" altLang="en-US" dirty="0" smtClean="0"/>
              <a:t>。但实际上内存实际的维护单元是</a:t>
            </a:r>
            <a:r>
              <a:rPr kumimoji="1" lang="en-US" altLang="zh-CN" dirty="0" err="1" smtClean="0"/>
              <a:t>ramblock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会对应一个</a:t>
            </a:r>
            <a:r>
              <a:rPr kumimoji="1" lang="en-US" altLang="zh-CN" dirty="0" err="1" smtClean="0"/>
              <a:t>ramblock</a:t>
            </a:r>
            <a:r>
              <a:rPr kumimoji="1" lang="zh-CN" altLang="en-US" dirty="0" smtClean="0"/>
              <a:t>，然后</a:t>
            </a:r>
            <a:r>
              <a:rPr kumimoji="1" lang="en-US" altLang="zh-CN" dirty="0" err="1" smtClean="0"/>
              <a:t>ramblock</a:t>
            </a:r>
            <a:r>
              <a:rPr kumimoji="1" lang="zh-CN" altLang="en-US" dirty="0" smtClean="0"/>
              <a:t>之间串起来构成一个</a:t>
            </a:r>
            <a:r>
              <a:rPr kumimoji="1" lang="en-US" altLang="zh-CN" dirty="0" err="1" smtClean="0"/>
              <a:t>ram_list</a:t>
            </a:r>
            <a:r>
              <a:rPr kumimoji="1" lang="zh-CN" altLang="en-US" dirty="0" smtClean="0"/>
              <a:t>，实现统一管理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当然还有一个关键的结构，叫</a:t>
            </a:r>
            <a:r>
              <a:rPr kumimoji="1" lang="en-US" altLang="zh-CN" dirty="0" err="1" smtClean="0"/>
              <a:t>flatview</a:t>
            </a:r>
            <a:r>
              <a:rPr kumimoji="1" lang="zh-CN" altLang="en-US" dirty="0" smtClean="0"/>
              <a:t>。什么意思呢，就是从图上可以看出，</a:t>
            </a:r>
            <a:r>
              <a:rPr kumimoji="1" lang="en-US" altLang="zh-CN" dirty="0" smtClean="0"/>
              <a:t>address space</a:t>
            </a:r>
            <a:r>
              <a:rPr kumimoji="1" lang="zh-CN" altLang="en-US" dirty="0" smtClean="0"/>
              <a:t>包含多个</a:t>
            </a:r>
            <a:r>
              <a:rPr kumimoji="1" lang="en-US" altLang="zh-CN" dirty="0" smtClean="0"/>
              <a:t>memory</a:t>
            </a:r>
            <a:r>
              <a:rPr kumimoji="1" lang="en-US" altLang="zh-CN" baseline="0" dirty="0" smtClean="0"/>
              <a:t> region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memory</a:t>
            </a:r>
            <a:r>
              <a:rPr kumimoji="1" lang="zh-CN" altLang="en-US" baseline="0" dirty="0" smtClean="0"/>
              <a:t>又可以有</a:t>
            </a:r>
            <a:r>
              <a:rPr kumimoji="1" lang="en-US" altLang="zh-CN" baseline="0" dirty="0" err="1" smtClean="0"/>
              <a:t>subregion</a:t>
            </a:r>
            <a:r>
              <a:rPr kumimoji="1" lang="zh-CN" altLang="en-US" baseline="0" dirty="0" smtClean="0"/>
              <a:t>，这样一层一层套下去形成一棵树，而</a:t>
            </a:r>
            <a:r>
              <a:rPr kumimoji="1" lang="en-US" altLang="zh-CN" baseline="0" dirty="0" smtClean="0"/>
              <a:t>KVM</a:t>
            </a:r>
            <a:r>
              <a:rPr kumimoji="1" lang="zh-CN" altLang="en-US" baseline="0" dirty="0" smtClean="0"/>
              <a:t>里面，或者说对于机器来说内存都应该是一维的，也就是平坦的，因此就需要一套机制来把这棵树压平，形成一个</a:t>
            </a:r>
            <a:r>
              <a:rPr kumimoji="1" lang="en-US" altLang="zh-CN" baseline="0" dirty="0" err="1" smtClean="0"/>
              <a:t>flatview</a:t>
            </a:r>
            <a:r>
              <a:rPr kumimoji="1" lang="zh-CN" altLang="en-US" baseline="0" dirty="0" smtClean="0"/>
              <a:t>，这也是这次主要要分享的过程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因为这部分代码非常多而且非常恶心，</a:t>
            </a:r>
            <a:r>
              <a:rPr kumimoji="1" lang="zh-CN" altLang="en-US" baseline="0" dirty="0" smtClean="0"/>
              <a:t>所以今晚主要讲讲</a:t>
            </a:r>
            <a:r>
              <a:rPr kumimoji="1" lang="zh-CN" altLang="en-US" baseline="0" dirty="0" smtClean="0"/>
              <a:t>原理，不讲具体代码了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846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从代码上来说，就是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的结束地址比</a:t>
            </a:r>
            <a:r>
              <a:rPr kumimoji="1" lang="en-US" altLang="zh-CN" dirty="0" err="1" smtClean="0"/>
              <a:t>base+remain</a:t>
            </a:r>
            <a:r>
              <a:rPr kumimoji="1" lang="zh-CN" altLang="en-US" dirty="0" smtClean="0"/>
              <a:t>大，表示剩余的部分完全被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覆盖，因此跳过，结束流程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56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那么我们可能会问，我一个</a:t>
            </a:r>
            <a:r>
              <a:rPr kumimoji="1" lang="en-US" altLang="zh-CN" dirty="0" smtClean="0"/>
              <a:t>clip</a:t>
            </a:r>
            <a:r>
              <a:rPr kumimoji="1" lang="zh-CN" altLang="en-US" dirty="0" smtClean="0"/>
              <a:t>被切分成好几段了，那么我我原先设置在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上偏移量是不是就没有办法起作用了呢？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于是他就定义了</a:t>
            </a:r>
            <a:r>
              <a:rPr kumimoji="1" lang="en-US" altLang="zh-CN" dirty="0" err="1" smtClean="0"/>
              <a:t>offset_in_region</a:t>
            </a:r>
            <a:r>
              <a:rPr kumimoji="1" lang="zh-CN" altLang="en-US" dirty="0" smtClean="0"/>
              <a:t>来维护，对于</a:t>
            </a:r>
            <a:r>
              <a:rPr kumimoji="1" lang="en-US" altLang="zh-CN" dirty="0" smtClean="0"/>
              <a:t>clip1</a:t>
            </a:r>
            <a:r>
              <a:rPr kumimoji="1" lang="zh-CN" altLang="en-US" dirty="0" smtClean="0"/>
              <a:t>，就是原先的</a:t>
            </a:r>
            <a:r>
              <a:rPr kumimoji="1" lang="en-US" altLang="zh-CN" dirty="0" err="1" smtClean="0"/>
              <a:t>alias_offset</a:t>
            </a:r>
            <a:r>
              <a:rPr kumimoji="1" lang="zh-CN" altLang="en-US" dirty="0" smtClean="0"/>
              <a:t>，然后</a:t>
            </a:r>
            <a:r>
              <a:rPr kumimoji="1" lang="en-US" altLang="zh-CN" dirty="0" smtClean="0"/>
              <a:t>clip2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clip3</a:t>
            </a:r>
            <a:r>
              <a:rPr kumimoji="1" lang="zh-CN" altLang="en-US" dirty="0" smtClean="0"/>
              <a:t>会奖赏相应的偏移值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然后在换算</a:t>
            </a:r>
            <a:r>
              <a:rPr kumimoji="1" lang="en-US" altLang="zh-CN" dirty="0" smtClean="0"/>
              <a:t>HVA</a:t>
            </a:r>
            <a:r>
              <a:rPr kumimoji="1" lang="zh-CN" altLang="en-US" dirty="0" smtClean="0"/>
              <a:t>时，只要将</a:t>
            </a:r>
            <a:r>
              <a:rPr kumimoji="1" lang="en-US" altLang="zh-CN" dirty="0" smtClean="0"/>
              <a:t>GPA</a:t>
            </a:r>
            <a:r>
              <a:rPr kumimoji="1" lang="zh-CN" altLang="en-US" dirty="0" smtClean="0"/>
              <a:t>减去这个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，得到</a:t>
            </a:r>
            <a:r>
              <a:rPr kumimoji="1" lang="en-US" altLang="zh-CN" dirty="0" smtClean="0"/>
              <a:t>HVA</a:t>
            </a:r>
            <a:r>
              <a:rPr kumimoji="1" lang="zh-CN" altLang="en-US" dirty="0" smtClean="0"/>
              <a:t>的偏移量，然后然后加上</a:t>
            </a:r>
            <a:r>
              <a:rPr kumimoji="1" lang="en-US" altLang="zh-CN" dirty="0" smtClean="0"/>
              <a:t>host</a:t>
            </a:r>
            <a:r>
              <a:rPr kumimoji="1" lang="zh-CN" altLang="en-US" dirty="0" smtClean="0"/>
              <a:t>的基地址，就得到了</a:t>
            </a:r>
            <a:r>
              <a:rPr kumimoji="1" lang="en-US" altLang="zh-CN" dirty="0" smtClean="0"/>
              <a:t>HVA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168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回到前面说过的判断到有变化，然后需要注册到</a:t>
            </a:r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中。我们</a:t>
            </a:r>
            <a:r>
              <a:rPr kumimoji="1" lang="zh-CN" altLang="en-US" dirty="0" smtClean="0"/>
              <a:t>在切分成一个个新的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之后，就需要处理和原有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重叠的问题。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注册后成为</a:t>
            </a:r>
            <a:r>
              <a:rPr kumimoji="1" lang="en-US" altLang="zh-CN" dirty="0" smtClean="0"/>
              <a:t>slot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如果有重叠的话，我们可以把原有的</a:t>
            </a:r>
            <a:r>
              <a:rPr kumimoji="1" lang="en-US" altLang="zh-CN" dirty="0" smtClean="0"/>
              <a:t>slot</a:t>
            </a:r>
            <a:r>
              <a:rPr kumimoji="1" lang="zh-CN" altLang="en-US" dirty="0" smtClean="0"/>
              <a:t>分为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1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首先来看</a:t>
            </a:r>
            <a:r>
              <a:rPr kumimoji="1" lang="en-US" altLang="zh-CN" dirty="0" err="1" smtClean="0"/>
              <a:t>addresssapce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这个也从图上看到了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这两个</a:t>
            </a:r>
            <a:r>
              <a:rPr kumimoji="1" lang="en-US" altLang="zh-CN" dirty="0" err="1" smtClean="0"/>
              <a:t>addressspace</a:t>
            </a:r>
            <a:r>
              <a:rPr kumimoji="1" lang="zh-CN" altLang="en-US" dirty="0" smtClean="0"/>
              <a:t>很关键，我们之后用到的其实就只有这两个。从名字上可以看出，一个是内存的地址空间，另一个是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的地址空间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0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addressspace</a:t>
            </a:r>
            <a:r>
              <a:rPr kumimoji="1" lang="zh-CN" altLang="en-US" dirty="0" smtClean="0"/>
              <a:t>是一棵树，树的节点就是</a:t>
            </a:r>
            <a:r>
              <a:rPr kumimoji="1" lang="en-US" altLang="zh-CN" dirty="0" err="1" smtClean="0"/>
              <a:t>memoryregion</a:t>
            </a:r>
            <a:r>
              <a:rPr kumimoji="1" lang="zh-CN" altLang="en-US" dirty="0" smtClean="0"/>
              <a:t>，它表示</a:t>
            </a:r>
            <a:r>
              <a:rPr kumimoji="1" lang="en-US" altLang="zh-CN" dirty="0" smtClean="0"/>
              <a:t>guest</a:t>
            </a:r>
            <a:r>
              <a:rPr kumimoji="1" lang="zh-CN" altLang="en-US" dirty="0" smtClean="0"/>
              <a:t>中的一段内存，但是是以逻辑意义来划分的。它有三种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一种叫根级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23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MemoryRegion</a:t>
            </a:r>
            <a:r>
              <a:rPr kumimoji="1" lang="zh-CN" altLang="en-US" dirty="0" smtClean="0"/>
              <a:t>表示在</a:t>
            </a:r>
            <a:r>
              <a:rPr kumimoji="1" lang="en-US" altLang="zh-CN" dirty="0" smtClean="0"/>
              <a:t>guest memory layout</a:t>
            </a:r>
            <a:r>
              <a:rPr kumimoji="1" lang="zh-CN" altLang="en-US" dirty="0" smtClean="0"/>
              <a:t>中的一段内存，具有逻辑意义。那么实际意义，也是就是这段内存所对应的实际内存信息是由谁维护的？我们可以发现在</a:t>
            </a:r>
            <a:r>
              <a:rPr kumimoji="1" lang="en-US" altLang="zh-CN" dirty="0" err="1" smtClean="0"/>
              <a:t>MemoryRegion</a:t>
            </a:r>
            <a:r>
              <a:rPr kumimoji="1" lang="zh-CN" altLang="en-US" dirty="0" smtClean="0"/>
              <a:t>有一个</a:t>
            </a:r>
            <a:r>
              <a:rPr kumimoji="1" lang="en-US" altLang="zh-CN" dirty="0" err="1" smtClean="0"/>
              <a:t>ram_block</a:t>
            </a:r>
            <a:r>
              <a:rPr kumimoji="1" lang="zh-CN" altLang="en-US" dirty="0" smtClean="0"/>
              <a:t>成员，它是一个</a:t>
            </a:r>
            <a:r>
              <a:rPr kumimoji="1" lang="en-US" altLang="zh-CN" dirty="0" err="1" smtClean="0"/>
              <a:t>RAMBlock</a:t>
            </a:r>
            <a:r>
              <a:rPr kumimoji="1" lang="zh-CN" altLang="en-US" dirty="0" smtClean="0"/>
              <a:t>类型的指针，由</a:t>
            </a:r>
            <a:r>
              <a:rPr kumimoji="1" lang="en-US" altLang="zh-CN" dirty="0" err="1" smtClean="0"/>
              <a:t>RAMBlock</a:t>
            </a:r>
            <a:r>
              <a:rPr kumimoji="1" lang="zh-CN" altLang="en-US" dirty="0" smtClean="0"/>
              <a:t>来负责维护实际的内存信息，如</a:t>
            </a:r>
            <a:r>
              <a:rPr kumimoji="1" lang="en-US" altLang="zh-CN" dirty="0" smtClean="0"/>
              <a:t>HVA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GPA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0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</a:t>
            </a:r>
            <a:r>
              <a:rPr kumimoji="1" lang="en-US" altLang="zh-CN" dirty="0" smtClean="0"/>
              <a:t>region section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的一部分，从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到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，之所以会被切成一块块，是因为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之间可以在压成</a:t>
            </a:r>
            <a:r>
              <a:rPr kumimoji="1" lang="en-US" altLang="zh-CN" dirty="0" err="1" smtClean="0"/>
              <a:t>flatview</a:t>
            </a:r>
            <a:r>
              <a:rPr kumimoji="1" lang="zh-CN" altLang="en-US" dirty="0" smtClean="0"/>
              <a:t>过程中发现重叠了，于是切一下，形成了</a:t>
            </a:r>
            <a:r>
              <a:rPr kumimoji="1" lang="en-US" altLang="zh-CN" dirty="0" err="1" smtClean="0"/>
              <a:t>memoryregionsection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一旦被切成一块块，它们就可以直接注册到</a:t>
            </a:r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中，通过</a:t>
            </a:r>
            <a:r>
              <a:rPr kumimoji="1" lang="en-US" altLang="zh-CN" dirty="0" err="1" smtClean="0"/>
              <a:t>ioctl</a:t>
            </a:r>
            <a:r>
              <a:rPr kumimoji="1" lang="zh-CN" altLang="en-US" dirty="0" smtClean="0"/>
              <a:t>注册的时候就是以它填充参数的</a:t>
            </a:r>
            <a:endParaRPr kumimoji="1" lang="is-I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94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接下来来看一下这个把树压扁的过程是怎么触发的。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第一个过程是在初始化中，</a:t>
            </a:r>
            <a:r>
              <a:rPr kumimoji="1" lang="en-US" altLang="zh-CN" dirty="0" err="1" smtClean="0"/>
              <a:t>kvm_init</a:t>
            </a:r>
            <a:r>
              <a:rPr kumimoji="1" lang="zh-CN" altLang="en-US" dirty="0" smtClean="0"/>
              <a:t>时，虚拟机的内存布局已经确定并通过 </a:t>
            </a:r>
            <a:r>
              <a:rPr kumimoji="1" lang="en-US" altLang="zh-CN" dirty="0" err="1" smtClean="0"/>
              <a:t>listener_add_address_space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将整个</a:t>
            </a:r>
            <a:r>
              <a:rPr kumimoji="1" lang="en-US" altLang="zh-CN" dirty="0" err="1" smtClean="0"/>
              <a:t>AddressSpace</a:t>
            </a:r>
            <a:r>
              <a:rPr kumimoji="1" lang="zh-CN" altLang="en-US" dirty="0" smtClean="0"/>
              <a:t>映射到</a:t>
            </a:r>
            <a:r>
              <a:rPr kumimoji="1" lang="en-US" altLang="zh-CN" dirty="0" err="1" smtClean="0"/>
              <a:t>Flatview</a:t>
            </a:r>
            <a:r>
              <a:rPr kumimoji="1" lang="zh-CN" altLang="en-US" dirty="0" smtClean="0"/>
              <a:t>后注册到</a:t>
            </a:r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中。这是第一个，这个过程调用到最后跟我接下来的流程相同，因此只讲第二个。就是如果之后用户通过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来更新内存布局，需要进行相应的更新。这些操作包括：如启用、析构、增删</a:t>
            </a:r>
            <a:r>
              <a:rPr kumimoji="1" lang="en-US" altLang="zh-CN" dirty="0" err="1" smtClean="0"/>
              <a:t>eventfd</a:t>
            </a:r>
            <a:r>
              <a:rPr kumimoji="1" lang="zh-CN" altLang="en-US" dirty="0" smtClean="0"/>
              <a:t>、增删</a:t>
            </a:r>
            <a:r>
              <a:rPr kumimoji="1" lang="en-US" altLang="zh-CN" dirty="0" err="1" smtClean="0"/>
              <a:t>subregion</a:t>
            </a:r>
            <a:r>
              <a:rPr kumimoji="1" lang="zh-CN" altLang="en-US" dirty="0" smtClean="0"/>
              <a:t>、改变属性</a:t>
            </a:r>
            <a:r>
              <a:rPr kumimoji="1" lang="en-US" altLang="zh-CN" dirty="0" smtClean="0"/>
              <a:t>(flag)</a:t>
            </a:r>
            <a:r>
              <a:rPr kumimoji="1" lang="zh-CN" altLang="en-US" dirty="0" smtClean="0"/>
              <a:t>、设置大小、开启</a:t>
            </a:r>
            <a:r>
              <a:rPr kumimoji="1" lang="en-US" altLang="zh-CN" dirty="0" smtClean="0"/>
              <a:t>dirty log</a:t>
            </a:r>
            <a:r>
              <a:rPr kumimoji="1" lang="zh-CN" altLang="en-US" dirty="0" smtClean="0"/>
              <a:t>等，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40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这个函数就是负责把树压平的。即把树状的结构映射到线性地址空间，得到一个个</a:t>
            </a:r>
            <a:r>
              <a:rPr kumimoji="1" lang="en-US" altLang="zh-CN" dirty="0" err="1" smtClean="0"/>
              <a:t>flatrange</a:t>
            </a:r>
            <a:r>
              <a:rPr kumimoji="1" lang="zh-CN" altLang="en-US" dirty="0" smtClean="0"/>
              <a:t>，构成 </a:t>
            </a:r>
            <a:r>
              <a:rPr kumimoji="1" lang="en-US" altLang="zh-CN" dirty="0" err="1" smtClean="0"/>
              <a:t>FlatView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压平后调用</a:t>
            </a:r>
            <a:r>
              <a:rPr kumimoji="1" lang="en-US" altLang="zh-CN" dirty="0" err="1" smtClean="0"/>
              <a:t>address_space_update_topology_pass</a:t>
            </a:r>
            <a:r>
              <a:rPr kumimoji="1" lang="zh-CN" altLang="en-US" dirty="0" smtClean="0"/>
              <a:t>，它会和上次生成</a:t>
            </a:r>
            <a:r>
              <a:rPr kumimoji="1" lang="en-US" altLang="zh-CN" dirty="0" err="1" smtClean="0"/>
              <a:t>FlatRange</a:t>
            </a:r>
            <a:r>
              <a:rPr kumimoji="1" lang="zh-CN" altLang="en-US" dirty="0" smtClean="0"/>
              <a:t>比较看看是否发生了变化，如果是则遍历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，调用相应的方法，比如发现是新增了一段内存，比如</a:t>
            </a:r>
            <a:r>
              <a:rPr kumimoji="1" lang="en-US" altLang="zh-CN" dirty="0" err="1" smtClean="0"/>
              <a:t>kvm_region_add</a:t>
            </a:r>
            <a:r>
              <a:rPr kumimoji="1" lang="zh-CN" altLang="en-US" dirty="0" smtClean="0"/>
              <a:t>把这段新的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加入到</a:t>
            </a:r>
            <a:r>
              <a:rPr kumimoji="1" lang="en-US" altLang="zh-CN" dirty="0" err="1" smtClean="0"/>
              <a:t>kvm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举个例子，在初始化流程中，注册了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err="1" smtClean="0"/>
              <a:t>memory_listener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作为 </a:t>
            </a:r>
            <a:r>
              <a:rPr kumimoji="1" lang="en-US" altLang="zh-CN" dirty="0" err="1" smtClean="0"/>
              <a:t>address_space_memory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，它会被加入到</a:t>
            </a:r>
            <a:r>
              <a:rPr kumimoji="1" lang="en-US" altLang="zh-CN" dirty="0" err="1" smtClean="0"/>
              <a:t>AddressSpace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listeners</a:t>
            </a:r>
            <a:r>
              <a:rPr kumimoji="1" lang="zh-CN" altLang="en-US" dirty="0" smtClean="0"/>
              <a:t>中。于是如果</a:t>
            </a:r>
            <a:r>
              <a:rPr kumimoji="1" lang="en-US" altLang="zh-CN" dirty="0" err="1" smtClean="0"/>
              <a:t>address_space_memory</a:t>
            </a:r>
            <a:r>
              <a:rPr kumimoji="1" lang="zh-CN" altLang="en-US" dirty="0" smtClean="0"/>
              <a:t>发生了变化，则调用会调用</a:t>
            </a:r>
            <a:r>
              <a:rPr kumimoji="1" lang="en-US" altLang="zh-CN" dirty="0" err="1" smtClean="0"/>
              <a:t>memory_listener</a:t>
            </a:r>
            <a:r>
              <a:rPr kumimoji="1" lang="zh-CN" altLang="en-US" dirty="0" smtClean="0"/>
              <a:t>中相应的函数。如果 </a:t>
            </a:r>
            <a:r>
              <a:rPr kumimoji="1" lang="en-US" altLang="zh-CN" dirty="0" smtClean="0"/>
              <a:t>MEMORY_LISTENER_UPDATE_REGION </a:t>
            </a:r>
            <a:r>
              <a:rPr kumimoji="1" lang="zh-CN" altLang="en-US" dirty="0" smtClean="0"/>
              <a:t>传入的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参数为 </a:t>
            </a:r>
            <a:r>
              <a:rPr kumimoji="1" lang="en-US" altLang="zh-CN" dirty="0" err="1" smtClean="0"/>
              <a:t>region_add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，则调用 </a:t>
            </a:r>
            <a:r>
              <a:rPr kumimoji="1" lang="en-US" altLang="zh-CN" dirty="0" err="1" smtClean="0"/>
              <a:t>memory_listener.region_add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kvm_region_add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5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那么这一个个</a:t>
            </a:r>
            <a:r>
              <a:rPr kumimoji="1" lang="en-US" altLang="zh-CN" dirty="0" err="1" smtClean="0"/>
              <a:t>flatrange</a:t>
            </a:r>
            <a:r>
              <a:rPr kumimoji="1" lang="zh-CN" altLang="en-US" dirty="0" smtClean="0"/>
              <a:t>是怎么生存的呢，分为三步。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重点来看</a:t>
            </a:r>
            <a:r>
              <a:rPr kumimoji="1" lang="en-US" altLang="zh-CN" dirty="0" err="1" smtClean="0"/>
              <a:t>render_memory_region</a:t>
            </a:r>
            <a:r>
              <a:rPr kumimoji="1" lang="zh-CN" altLang="en-US" dirty="0" smtClean="0"/>
              <a:t>，看看是怎么把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映射到</a:t>
            </a:r>
            <a:r>
              <a:rPr kumimoji="1" lang="en-US" altLang="zh-CN" dirty="0" err="1" smtClean="0"/>
              <a:t>flatrange</a:t>
            </a:r>
            <a:r>
              <a:rPr kumimoji="1" lang="zh-CN" altLang="en-US" dirty="0" smtClean="0"/>
              <a:t>的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9F4-B87A-F84B-88AE-63F00B0609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41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3163-7C1B-AD4E-9605-FA2237A58174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6CE3-FC91-1442-AC1B-BE678027D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0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QEMU Memory Model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9936" y="64033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@binss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9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7253"/>
            <a:ext cx="7886700" cy="3388081"/>
          </a:xfrm>
        </p:spPr>
      </p:pic>
    </p:spTree>
    <p:extLst>
      <p:ext uri="{BB962C8B-B14F-4D97-AF65-F5344CB8AC3E}">
        <p14:creationId xmlns:p14="http://schemas.microsoft.com/office/powerpoint/2010/main" val="18105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789"/>
            <a:ext cx="7886700" cy="3661009"/>
          </a:xfrm>
        </p:spPr>
      </p:pic>
    </p:spTree>
    <p:extLst>
      <p:ext uri="{BB962C8B-B14F-4D97-AF65-F5344CB8AC3E}">
        <p14:creationId xmlns:p14="http://schemas.microsoft.com/office/powerpoint/2010/main" val="59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0200"/>
            <a:ext cx="7886700" cy="3642187"/>
          </a:xfrm>
        </p:spPr>
      </p:pic>
    </p:spTree>
    <p:extLst>
      <p:ext uri="{BB962C8B-B14F-4D97-AF65-F5344CB8AC3E}">
        <p14:creationId xmlns:p14="http://schemas.microsoft.com/office/powerpoint/2010/main" val="10837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3736"/>
            <a:ext cx="7886700" cy="3915115"/>
          </a:xfrm>
        </p:spPr>
      </p:pic>
    </p:spTree>
    <p:extLst>
      <p:ext uri="{BB962C8B-B14F-4D97-AF65-F5344CB8AC3E}">
        <p14:creationId xmlns:p14="http://schemas.microsoft.com/office/powerpoint/2010/main" val="12624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97842"/>
            <a:ext cx="7886700" cy="3406903"/>
          </a:xfrm>
        </p:spPr>
      </p:pic>
    </p:spTree>
    <p:extLst>
      <p:ext uri="{BB962C8B-B14F-4D97-AF65-F5344CB8AC3E}">
        <p14:creationId xmlns:p14="http://schemas.microsoft.com/office/powerpoint/2010/main" val="12505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2548"/>
            <a:ext cx="7886700" cy="3397492"/>
          </a:xfrm>
        </p:spPr>
      </p:pic>
    </p:spTree>
    <p:extLst>
      <p:ext uri="{BB962C8B-B14F-4D97-AF65-F5344CB8AC3E}">
        <p14:creationId xmlns:p14="http://schemas.microsoft.com/office/powerpoint/2010/main" val="3904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789"/>
            <a:ext cx="7886700" cy="3661009"/>
          </a:xfrm>
        </p:spPr>
      </p:pic>
    </p:spTree>
    <p:extLst>
      <p:ext uri="{BB962C8B-B14F-4D97-AF65-F5344CB8AC3E}">
        <p14:creationId xmlns:p14="http://schemas.microsoft.com/office/powerpoint/2010/main" val="9277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0774"/>
            <a:ext cx="7886700" cy="3021039"/>
          </a:xfrm>
        </p:spPr>
      </p:pic>
    </p:spTree>
    <p:extLst>
      <p:ext uri="{BB962C8B-B14F-4D97-AF65-F5344CB8AC3E}">
        <p14:creationId xmlns:p14="http://schemas.microsoft.com/office/powerpoint/2010/main" val="11967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4884"/>
            <a:ext cx="7886700" cy="2672819"/>
          </a:xfrm>
        </p:spPr>
      </p:pic>
    </p:spTree>
    <p:extLst>
      <p:ext uri="{BB962C8B-B14F-4D97-AF65-F5344CB8AC3E}">
        <p14:creationId xmlns:p14="http://schemas.microsoft.com/office/powerpoint/2010/main" val="5875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2548"/>
            <a:ext cx="7886700" cy="3397492"/>
          </a:xfrm>
        </p:spPr>
      </p:pic>
    </p:spTree>
    <p:extLst>
      <p:ext uri="{BB962C8B-B14F-4D97-AF65-F5344CB8AC3E}">
        <p14:creationId xmlns:p14="http://schemas.microsoft.com/office/powerpoint/2010/main" val="13960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" y="365126"/>
            <a:ext cx="8792191" cy="6135751"/>
          </a:xfrm>
        </p:spPr>
      </p:pic>
    </p:spTree>
    <p:extLst>
      <p:ext uri="{BB962C8B-B14F-4D97-AF65-F5344CB8AC3E}">
        <p14:creationId xmlns:p14="http://schemas.microsoft.com/office/powerpoint/2010/main" val="6842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74314"/>
            <a:ext cx="7886700" cy="3453960"/>
          </a:xfrm>
        </p:spPr>
      </p:pic>
    </p:spTree>
    <p:extLst>
      <p:ext uri="{BB962C8B-B14F-4D97-AF65-F5344CB8AC3E}">
        <p14:creationId xmlns:p14="http://schemas.microsoft.com/office/powerpoint/2010/main" val="18566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render_memory_region</a:t>
            </a:r>
            <a:endParaRPr kumimoji="1"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499474" cy="5144988"/>
          </a:xfrm>
        </p:spPr>
      </p:pic>
    </p:spTree>
    <p:extLst>
      <p:ext uri="{BB962C8B-B14F-4D97-AF65-F5344CB8AC3E}">
        <p14:creationId xmlns:p14="http://schemas.microsoft.com/office/powerpoint/2010/main" val="1039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kvm_region_add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kvm_lookup_overlapping_slot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用于判断新的</a:t>
            </a:r>
            <a:r>
              <a:rPr kumimoji="1" lang="en-US" altLang="zh-CN" dirty="0"/>
              <a:t>region section</a:t>
            </a:r>
            <a:r>
              <a:rPr kumimoji="1" lang="zh-CN" altLang="en-US" dirty="0"/>
              <a:t>的地址范围</a:t>
            </a:r>
            <a:r>
              <a:rPr kumimoji="1" lang="en-US" altLang="zh-CN" dirty="0"/>
              <a:t>(GPA)</a:t>
            </a:r>
            <a:r>
              <a:rPr kumimoji="1" lang="zh-CN" altLang="en-US" dirty="0"/>
              <a:t>是否与已有</a:t>
            </a:r>
            <a:r>
              <a:rPr kumimoji="1" lang="en-US" altLang="zh-CN" dirty="0" err="1"/>
              <a:t>KVMSlot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kml</a:t>
            </a:r>
            <a:r>
              <a:rPr kumimoji="1" lang="en-US" altLang="zh-CN" dirty="0"/>
              <a:t>-&gt;slots)</a:t>
            </a:r>
            <a:r>
              <a:rPr kumimoji="1" lang="zh-CN" altLang="en-US" dirty="0"/>
              <a:t>有重叠，如果重叠了，需要进行处理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假设</a:t>
            </a:r>
            <a:r>
              <a:rPr kumimoji="1" lang="zh-CN" altLang="en-US" dirty="0"/>
              <a:t>原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可以切分成三个部分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prefix </a:t>
            </a:r>
            <a:r>
              <a:rPr kumimoji="1" lang="en-US" altLang="zh-CN" dirty="0"/>
              <a:t>slot + overlap slot + suffix slot</a:t>
            </a:r>
            <a:r>
              <a:rPr kumimoji="1" lang="zh-CN" altLang="en-US" dirty="0"/>
              <a:t>，重叠区域为</a:t>
            </a:r>
            <a:r>
              <a:rPr kumimoji="1" lang="en-US" altLang="zh-CN" dirty="0" smtClean="0"/>
              <a:t>overlap</a:t>
            </a:r>
          </a:p>
          <a:p>
            <a:r>
              <a:rPr kumimoji="1" lang="zh-CN" altLang="en-US" dirty="0" smtClean="0"/>
              <a:t>对于</a:t>
            </a:r>
            <a:r>
              <a:rPr kumimoji="1" lang="zh-CN" altLang="en-US" dirty="0"/>
              <a:t>完全重叠的情况，既有</a:t>
            </a:r>
            <a:r>
              <a:rPr kumimoji="1" lang="en-US" altLang="zh-CN" dirty="0"/>
              <a:t>prefix slot</a:t>
            </a:r>
            <a:r>
              <a:rPr kumimoji="1" lang="zh-CN" altLang="en-US" dirty="0"/>
              <a:t>又有</a:t>
            </a:r>
            <a:r>
              <a:rPr kumimoji="1" lang="en-US" altLang="zh-CN" dirty="0"/>
              <a:t>suffix slot</a:t>
            </a:r>
            <a:r>
              <a:rPr kumimoji="1" lang="zh-CN" altLang="en-US" dirty="0"/>
              <a:t>。无需注册新</a:t>
            </a:r>
            <a:r>
              <a:rPr kumimoji="1" lang="en-US" altLang="zh-CN" dirty="0"/>
              <a:t>slot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zh-CN" altLang="en-US" dirty="0"/>
              <a:t>部分重叠的情况，</a:t>
            </a:r>
            <a:r>
              <a:rPr kumimoji="1" lang="en-US" altLang="zh-CN" dirty="0"/>
              <a:t>prefix slot = 0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suffix slot = 0</a:t>
            </a:r>
            <a:r>
              <a:rPr kumimoji="1" lang="zh-CN" altLang="en-US" dirty="0"/>
              <a:t>。则执行以下流程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1. </a:t>
            </a:r>
            <a:r>
              <a:rPr kumimoji="1" lang="zh-CN" altLang="en-US" dirty="0"/>
              <a:t>删除原有</a:t>
            </a:r>
            <a:r>
              <a:rPr kumimoji="1" lang="en-US" altLang="zh-CN" dirty="0" smtClean="0"/>
              <a:t>slot</a:t>
            </a:r>
          </a:p>
          <a:p>
            <a:pPr lvl="1"/>
            <a:r>
              <a:rPr kumimoji="1" lang="en-US" altLang="zh-CN" dirty="0" smtClean="0"/>
              <a:t>2</a:t>
            </a:r>
            <a:r>
              <a:rPr kumimoji="1" lang="en-US" altLang="zh-CN" dirty="0"/>
              <a:t>. </a:t>
            </a:r>
            <a:r>
              <a:rPr kumimoji="1" lang="zh-CN" altLang="en-US" dirty="0"/>
              <a:t>注册</a:t>
            </a:r>
            <a:r>
              <a:rPr kumimoji="1" lang="en-US" altLang="zh-CN" dirty="0"/>
              <a:t>prefix slot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suffix </a:t>
            </a:r>
            <a:r>
              <a:rPr kumimoji="1" lang="en-US" altLang="zh-CN" dirty="0" smtClean="0"/>
              <a:t>slot</a:t>
            </a:r>
          </a:p>
          <a:p>
            <a:pPr lvl="1"/>
            <a:r>
              <a:rPr kumimoji="1" lang="en-US" altLang="zh-CN" dirty="0" smtClean="0"/>
              <a:t>3</a:t>
            </a:r>
            <a:r>
              <a:rPr kumimoji="1" lang="en-US" altLang="zh-CN" dirty="0"/>
              <a:t>. </a:t>
            </a:r>
            <a:r>
              <a:rPr kumimoji="1" lang="zh-CN" altLang="en-US" dirty="0"/>
              <a:t>注册</a:t>
            </a:r>
            <a:r>
              <a:rPr kumimoji="1" lang="en-US" altLang="zh-CN" dirty="0"/>
              <a:t>overlap slot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kvm_region_add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57" y="1545209"/>
            <a:ext cx="5380286" cy="5126180"/>
          </a:xfrm>
        </p:spPr>
      </p:pic>
    </p:spTree>
    <p:extLst>
      <p:ext uri="{BB962C8B-B14F-4D97-AF65-F5344CB8AC3E}">
        <p14:creationId xmlns:p14="http://schemas.microsoft.com/office/powerpoint/2010/main" val="21431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kvm_region_add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当然如果没有重叠，则直接注册新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即可。然后将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通过 </a:t>
            </a:r>
            <a:r>
              <a:rPr kumimoji="1" lang="en-US" altLang="zh-CN" dirty="0" err="1"/>
              <a:t>kvm_vm_ioctl</a:t>
            </a:r>
            <a:r>
              <a:rPr kumimoji="1" lang="en-US" altLang="zh-CN" dirty="0"/>
              <a:t>(s, KVM_SET_USER_MEMORY_REGION, &amp;mem) </a:t>
            </a:r>
            <a:r>
              <a:rPr kumimoji="1" lang="zh-CN" altLang="en-US" dirty="0"/>
              <a:t>更新</a:t>
            </a:r>
            <a:r>
              <a:rPr kumimoji="1" lang="en-US" altLang="zh-CN" dirty="0"/>
              <a:t>KVM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kvm_memory_slot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QEMU</a:t>
            </a:r>
            <a:r>
              <a:rPr kumimoji="1" lang="zh-CN" altLang="en-US" dirty="0"/>
              <a:t>中维护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结构也需要更新，对于原有的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，因为它是</a:t>
            </a:r>
            <a:r>
              <a:rPr kumimoji="1" lang="en-US" altLang="zh-CN" dirty="0" err="1"/>
              <a:t>kml</a:t>
            </a:r>
            <a:r>
              <a:rPr kumimoji="1" lang="en-US" altLang="zh-CN" dirty="0"/>
              <a:t>-&gt;slots</a:t>
            </a:r>
            <a:r>
              <a:rPr kumimoji="1" lang="zh-CN" altLang="en-US" dirty="0"/>
              <a:t>数组的项，所以在 </a:t>
            </a:r>
            <a:r>
              <a:rPr kumimoji="1" lang="en-US" altLang="zh-CN" dirty="0" err="1"/>
              <a:t>kvm_set_phys_mem</a:t>
            </a:r>
            <a:r>
              <a:rPr kumimoji="1" lang="en-US" altLang="zh-CN" dirty="0"/>
              <a:t> </a:t>
            </a:r>
            <a:r>
              <a:rPr kumimoji="1" lang="zh-CN" altLang="en-US" dirty="0"/>
              <a:t>直接修改即可。对于</a:t>
            </a:r>
            <a:r>
              <a:rPr kumimoji="1" lang="en-US" altLang="zh-CN" dirty="0" err="1"/>
              <a:t>kml</a:t>
            </a:r>
            <a:r>
              <a:rPr kumimoji="1" lang="en-US" altLang="zh-CN" dirty="0"/>
              <a:t>-&gt;slots</a:t>
            </a:r>
            <a:r>
              <a:rPr kumimoji="1" lang="zh-CN" altLang="en-US" dirty="0"/>
              <a:t>中没有的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prefix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suffix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overlap</a:t>
            </a:r>
            <a:r>
              <a:rPr kumimoji="1" lang="zh-CN" altLang="en-US" dirty="0"/>
              <a:t>，则需要调用 </a:t>
            </a:r>
            <a:r>
              <a:rPr kumimoji="1" lang="en-US" altLang="zh-CN" dirty="0" err="1"/>
              <a:t>kvm_alloc_slot</a:t>
            </a:r>
            <a:r>
              <a:rPr kumimoji="1" lang="en-US" altLang="zh-CN" dirty="0"/>
              <a:t> =&gt; </a:t>
            </a:r>
            <a:r>
              <a:rPr kumimoji="1" lang="en-US" altLang="zh-CN" dirty="0" err="1"/>
              <a:t>kvm_get_free_slot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，它会在 </a:t>
            </a:r>
            <a:r>
              <a:rPr kumimoji="1" lang="en-US" altLang="zh-CN" dirty="0" err="1"/>
              <a:t>kml</a:t>
            </a:r>
            <a:r>
              <a:rPr kumimoji="1" lang="en-US" altLang="zh-CN" dirty="0"/>
              <a:t>-&gt;slots </a:t>
            </a:r>
            <a:r>
              <a:rPr kumimoji="1" lang="zh-CN" altLang="en-US" dirty="0"/>
              <a:t>找一个空白的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memory_size</a:t>
            </a:r>
            <a:r>
              <a:rPr kumimoji="1" lang="en-US" altLang="zh-CN" dirty="0"/>
              <a:t> = 0)</a:t>
            </a:r>
            <a:r>
              <a:rPr kumimoji="1" lang="zh-CN" altLang="en-US" dirty="0"/>
              <a:t>为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返回，然后对该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进行设置即可。</a:t>
            </a:r>
          </a:p>
        </p:txBody>
      </p:sp>
    </p:spTree>
    <p:extLst>
      <p:ext uri="{BB962C8B-B14F-4D97-AF65-F5344CB8AC3E}">
        <p14:creationId xmlns:p14="http://schemas.microsoft.com/office/powerpoint/2010/main" val="3677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AddressSpace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一个 </a:t>
            </a:r>
            <a:r>
              <a:rPr kumimoji="1" lang="en-US" altLang="zh-CN" dirty="0" err="1"/>
              <a:t>AddressSpace</a:t>
            </a:r>
            <a:r>
              <a:rPr kumimoji="1" lang="en-US" altLang="zh-CN" dirty="0"/>
              <a:t> </a:t>
            </a:r>
            <a:r>
              <a:rPr kumimoji="1" lang="zh-CN" altLang="en-US" dirty="0"/>
              <a:t>由多个 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构成，由于 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可以有</a:t>
            </a:r>
            <a:r>
              <a:rPr kumimoji="1" lang="en-US" altLang="zh-CN" dirty="0" err="1"/>
              <a:t>subregion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MemoryRegionSection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，因此形成树状结构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</a:t>
            </a:r>
            <a:r>
              <a:rPr kumimoji="1" lang="zh-CN" altLang="en-US" dirty="0"/>
              <a:t>函数为 </a:t>
            </a:r>
            <a:r>
              <a:rPr kumimoji="1" lang="en-US" altLang="zh-CN" dirty="0" err="1"/>
              <a:t>address_space_init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，在该函数中需要设置根级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(root)</a:t>
            </a:r>
            <a:r>
              <a:rPr kumimoji="1" lang="zh-CN" altLang="en-US" dirty="0"/>
              <a:t>，同时将该 </a:t>
            </a:r>
            <a:r>
              <a:rPr kumimoji="1" lang="en-US" altLang="zh-CN" dirty="0" err="1"/>
              <a:t>AddressSpace</a:t>
            </a:r>
            <a:r>
              <a:rPr kumimoji="1" lang="en-US" altLang="zh-CN" dirty="0"/>
              <a:t> </a:t>
            </a:r>
            <a:r>
              <a:rPr kumimoji="1" lang="zh-CN" altLang="en-US" dirty="0"/>
              <a:t>加入到 </a:t>
            </a:r>
            <a:r>
              <a:rPr kumimoji="1" lang="en-US" altLang="zh-CN" dirty="0" err="1"/>
              <a:t>address_spaces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 </a:t>
            </a:r>
            <a:r>
              <a:rPr kumimoji="1" lang="en-US" altLang="zh-CN" dirty="0" err="1"/>
              <a:t>memory_map_init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中初始化了 </a:t>
            </a:r>
            <a:r>
              <a:rPr kumimoji="1" lang="en-US" altLang="zh-CN" dirty="0" err="1"/>
              <a:t>address_space_memory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address_space_io</a:t>
            </a:r>
            <a:r>
              <a:rPr kumimoji="1" lang="zh-CN" altLang="en-US" dirty="0"/>
              <a:t>，其中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address_space_memory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root </a:t>
            </a:r>
            <a:r>
              <a:rPr kumimoji="1" lang="zh-CN" altLang="en-US" dirty="0"/>
              <a:t>为 </a:t>
            </a:r>
            <a:r>
              <a:rPr kumimoji="1" lang="en-US" altLang="zh-CN" dirty="0" err="1" smtClean="0"/>
              <a:t>system_memory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address_space_io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root </a:t>
            </a:r>
            <a:r>
              <a:rPr kumimoji="1" lang="zh-CN" altLang="en-US" dirty="0"/>
              <a:t>为 </a:t>
            </a:r>
            <a:r>
              <a:rPr kumimoji="1" lang="en-US" altLang="zh-CN" dirty="0" err="1"/>
              <a:t>system_io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MemoryRegion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表示在</a:t>
            </a:r>
            <a:r>
              <a:rPr kumimoji="1" lang="en-US" altLang="zh-CN" dirty="0"/>
              <a:t>guest memory layout</a:t>
            </a:r>
            <a:r>
              <a:rPr kumimoji="1" lang="zh-CN" altLang="en-US" dirty="0"/>
              <a:t>中的一段内存，具有逻辑</a:t>
            </a:r>
            <a:r>
              <a:rPr kumimoji="1" lang="en-US" altLang="zh-CN" dirty="0"/>
              <a:t>(guest)</a:t>
            </a:r>
            <a:r>
              <a:rPr kumimoji="1" lang="zh-CN" altLang="en-US" dirty="0"/>
              <a:t>意义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根级 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有 </a:t>
            </a:r>
            <a:r>
              <a:rPr kumimoji="1" lang="en-US" altLang="zh-CN" dirty="0" err="1"/>
              <a:t>system_memory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，没有自己的内存，用于管理</a:t>
            </a:r>
            <a:r>
              <a:rPr kumimoji="1" lang="en-US" altLang="zh-CN" dirty="0" err="1" smtClean="0"/>
              <a:t>subregion</a:t>
            </a:r>
            <a:endParaRPr kumimoji="1" lang="en-US" altLang="zh-CN" dirty="0" smtClean="0"/>
          </a:p>
          <a:p>
            <a:r>
              <a:rPr kumimoji="1" lang="zh-CN" altLang="en-US" dirty="0" smtClean="0"/>
              <a:t>别名 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ram_below_4g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ram_above_4g </a:t>
            </a:r>
            <a:r>
              <a:rPr kumimoji="1" lang="zh-CN" altLang="en-US" dirty="0"/>
              <a:t>等，没有自己的内存，表示实体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kumimoji="1" lang="en-US" altLang="zh-CN" dirty="0" err="1"/>
              <a:t>pc.ram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的一部分，通过</a:t>
            </a:r>
            <a:r>
              <a:rPr kumimoji="1" lang="en-US" altLang="zh-CN" dirty="0"/>
              <a:t>alias</a:t>
            </a:r>
            <a:r>
              <a:rPr kumimoji="1" lang="zh-CN" altLang="en-US" dirty="0"/>
              <a:t>成员指向实体</a:t>
            </a:r>
            <a:r>
              <a:rPr kumimoji="1" lang="en-US" altLang="zh-CN" dirty="0" err="1"/>
              <a:t>MemoryRegion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alias_offset</a:t>
            </a:r>
            <a:r>
              <a:rPr kumimoji="1" lang="zh-CN" altLang="en-US" dirty="0"/>
              <a:t>为在实体</a:t>
            </a:r>
            <a:r>
              <a:rPr kumimoji="1" lang="en-US" altLang="zh-CN" dirty="0" err="1"/>
              <a:t>MemoryRegion</a:t>
            </a:r>
            <a:r>
              <a:rPr kumimoji="1" lang="zh-CN" altLang="en-US" dirty="0"/>
              <a:t>中的偏移量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/>
              <a:t>实体 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有 </a:t>
            </a:r>
            <a:r>
              <a:rPr kumimoji="1" lang="en-US" altLang="zh-CN" dirty="0" err="1"/>
              <a:t>ram_memory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pc.ram</a:t>
            </a:r>
            <a:r>
              <a:rPr kumimoji="1" lang="en-US" altLang="zh-CN" dirty="0"/>
              <a:t>) </a:t>
            </a:r>
            <a:r>
              <a:rPr kumimoji="1" lang="zh-CN" altLang="en-US" dirty="0"/>
              <a:t>、 </a:t>
            </a:r>
            <a:r>
              <a:rPr kumimoji="1" lang="en-US" altLang="zh-CN" dirty="0" err="1"/>
              <a:t>pci_memory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pci</a:t>
            </a:r>
            <a:r>
              <a:rPr kumimoji="1" lang="en-US" altLang="zh-CN" dirty="0"/>
              <a:t>) </a:t>
            </a:r>
            <a:r>
              <a:rPr kumimoji="1" lang="zh-CN" altLang="en-US" dirty="0"/>
              <a:t>等，有自己的内存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进程地址空间中分配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，大小为</a:t>
            </a:r>
            <a:r>
              <a:rPr kumimoji="1" lang="en-US" altLang="zh-CN" dirty="0"/>
              <a:t>size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5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RAMBlock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qemu_ram_mmap</a:t>
            </a:r>
            <a:r>
              <a:rPr kumimoji="1" lang="en-US" altLang="zh-CN" dirty="0"/>
              <a:t>(-1, size, QEMU_VMALLOC_ALIGN, false) =&gt; </a:t>
            </a:r>
            <a:r>
              <a:rPr kumimoji="1" lang="en-US" altLang="zh-CN" dirty="0" err="1" smtClean="0"/>
              <a:t>mmap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/>
              <a:t>mmap</a:t>
            </a:r>
            <a:r>
              <a:rPr kumimoji="1" lang="zh-CN" altLang="en-US" dirty="0"/>
              <a:t>在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的进程地址空间中分配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大小的内存。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702255"/>
            <a:ext cx="9067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MemoryRegionSection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指向 </a:t>
            </a:r>
            <a:r>
              <a:rPr kumimoji="1" lang="en-US" altLang="zh-CN" dirty="0" err="1"/>
              <a:t>MemoryRegion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的一部分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offset_within_region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到 </a:t>
            </a:r>
            <a:r>
              <a:rPr kumimoji="1" lang="en-US" altLang="zh-CN" dirty="0" err="1"/>
              <a:t>offset_within_region</a:t>
            </a:r>
            <a:r>
              <a:rPr kumimoji="1" lang="en-US" altLang="zh-CN" dirty="0"/>
              <a:t> + size)</a:t>
            </a:r>
            <a:r>
              <a:rPr kumimoji="1" lang="zh-CN" altLang="en-US" dirty="0"/>
              <a:t>，是注册到</a:t>
            </a:r>
            <a:r>
              <a:rPr kumimoji="1" lang="en-US" altLang="zh-CN" dirty="0"/>
              <a:t>KVM</a:t>
            </a:r>
            <a:r>
              <a:rPr kumimoji="1" lang="zh-CN" altLang="en-US" dirty="0"/>
              <a:t>的基本单位。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796"/>
            <a:ext cx="9144000" cy="11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memory_region_transaction_commit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当对</a:t>
            </a:r>
            <a:r>
              <a:rPr kumimoji="1" lang="en-US" altLang="zh-CN" dirty="0" err="1"/>
              <a:t>memory_region</a:t>
            </a:r>
            <a:r>
              <a:rPr kumimoji="1" lang="zh-CN" altLang="en-US" dirty="0"/>
              <a:t>进行操作，如启用、析构、增删</a:t>
            </a:r>
            <a:r>
              <a:rPr kumimoji="1" lang="en-US" altLang="zh-CN" dirty="0" err="1"/>
              <a:t>eventfd</a:t>
            </a:r>
            <a:r>
              <a:rPr kumimoji="1" lang="zh-CN" altLang="en-US" dirty="0"/>
              <a:t>、增删</a:t>
            </a:r>
            <a:r>
              <a:rPr kumimoji="1" lang="en-US" altLang="zh-CN" dirty="0" err="1"/>
              <a:t>subregion</a:t>
            </a:r>
            <a:r>
              <a:rPr kumimoji="1" lang="zh-CN" altLang="en-US" dirty="0"/>
              <a:t>、改变属性</a:t>
            </a:r>
            <a:r>
              <a:rPr kumimoji="1" lang="en-US" altLang="zh-CN" dirty="0"/>
              <a:t>(flag)</a:t>
            </a:r>
            <a:r>
              <a:rPr kumimoji="1" lang="zh-CN" altLang="en-US" dirty="0"/>
              <a:t>、设置大小、开启</a:t>
            </a:r>
            <a:r>
              <a:rPr kumimoji="1" lang="en-US" altLang="zh-CN" dirty="0"/>
              <a:t>dirty log</a:t>
            </a:r>
            <a:r>
              <a:rPr kumimoji="1" lang="zh-CN" altLang="en-US" dirty="0"/>
              <a:t>等，或对</a:t>
            </a:r>
            <a:r>
              <a:rPr kumimoji="1" lang="en-US" altLang="zh-CN" dirty="0"/>
              <a:t>address </a:t>
            </a:r>
            <a:r>
              <a:rPr kumimoji="1" lang="en-US" altLang="zh-CN" dirty="0" err="1"/>
              <a:t>sapce</a:t>
            </a:r>
            <a:r>
              <a:rPr kumimoji="1" lang="zh-CN" altLang="en-US" dirty="0"/>
              <a:t>进行操作，如初始化、销毁时，会调用该函数。它会对 </a:t>
            </a:r>
            <a:r>
              <a:rPr kumimoji="1" lang="en-US" altLang="zh-CN" dirty="0" err="1"/>
              <a:t>address_spaces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中的所有</a:t>
            </a:r>
            <a:r>
              <a:rPr kumimoji="1" lang="en-US" altLang="zh-CN" dirty="0"/>
              <a:t>address space</a:t>
            </a:r>
            <a:r>
              <a:rPr kumimoji="1" lang="zh-CN" altLang="en-US" dirty="0"/>
              <a:t>，调用 </a:t>
            </a:r>
            <a:r>
              <a:rPr kumimoji="1" lang="en-US" altLang="zh-CN" dirty="0" err="1"/>
              <a:t>address_space_update_topology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，用于更新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KVM</a:t>
            </a:r>
            <a:r>
              <a:rPr kumimoji="1" lang="zh-CN" altLang="en-US" dirty="0"/>
              <a:t>中维护的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信息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9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address_space_update_topology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由于 </a:t>
            </a:r>
            <a:r>
              <a:rPr kumimoji="1" lang="en-US" altLang="zh-CN" dirty="0" err="1"/>
              <a:t>AddressSpace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是树状结构，调用 </a:t>
            </a:r>
            <a:r>
              <a:rPr kumimoji="1" lang="en-US" altLang="zh-CN" dirty="0" err="1"/>
              <a:t>address_space_update_topology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，使用</a:t>
            </a:r>
            <a:r>
              <a:rPr kumimoji="1" lang="en-US" altLang="zh-CN" dirty="0" err="1"/>
              <a:t>FlatView</a:t>
            </a:r>
            <a:r>
              <a:rPr kumimoji="1" lang="zh-CN" altLang="en-US" dirty="0"/>
              <a:t>模型</a:t>
            </a:r>
            <a:r>
              <a:rPr kumimoji="1" lang="zh-CN" altLang="en-US" dirty="0">
                <a:solidFill>
                  <a:srgbClr val="FF0000"/>
                </a:solidFill>
              </a:rPr>
              <a:t>将树状结构映射到线性地址空间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</a:t>
            </a:r>
            <a:r>
              <a:rPr kumimoji="1" lang="zh-CN" altLang="en-US" dirty="0"/>
              <a:t>在 </a:t>
            </a:r>
            <a:r>
              <a:rPr kumimoji="1" lang="en-US" altLang="zh-CN" dirty="0" err="1"/>
              <a:t>address_space_update_topology_pass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中比较</a:t>
            </a:r>
            <a:r>
              <a:rPr kumimoji="1" lang="en-US" altLang="zh-CN" dirty="0" err="1"/>
              <a:t>FlatRange</a:t>
            </a:r>
            <a:r>
              <a:rPr kumimoji="1" lang="zh-CN" altLang="en-US" dirty="0"/>
              <a:t>是否发生了变化，如果是，通过 </a:t>
            </a:r>
            <a:r>
              <a:rPr kumimoji="1" lang="en-US" altLang="zh-CN" dirty="0"/>
              <a:t>MEMORY_LISTENER_CALL </a:t>
            </a:r>
            <a:r>
              <a:rPr kumimoji="1" lang="zh-CN" altLang="en-US" dirty="0"/>
              <a:t>从前到后或从后到前遍历 </a:t>
            </a:r>
            <a:r>
              <a:rPr kumimoji="1" lang="en-US" altLang="zh-CN" dirty="0" err="1"/>
              <a:t>memory_listeners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，调用相应方法如 </a:t>
            </a:r>
            <a:r>
              <a:rPr kumimoji="1" lang="en-US" altLang="zh-CN" dirty="0" err="1"/>
              <a:t>region_add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kvm_region_add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79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generate_memory_topology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addrrange_make</a:t>
            </a:r>
            <a:r>
              <a:rPr kumimoji="1" lang="en-US" altLang="zh-CN" dirty="0"/>
              <a:t>                  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创建</a:t>
            </a:r>
            <a:r>
              <a:rPr kumimoji="1" lang="zh-CN" altLang="en-US" dirty="0"/>
              <a:t>起始地址为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，结束地址为</a:t>
            </a:r>
            <a:r>
              <a:rPr kumimoji="1" lang="en-US" altLang="zh-CN" dirty="0"/>
              <a:t>2^64</a:t>
            </a:r>
            <a:r>
              <a:rPr kumimoji="1" lang="zh-CN" altLang="en-US" dirty="0"/>
              <a:t>的地址空间，作为</a:t>
            </a:r>
            <a:r>
              <a:rPr kumimoji="1" lang="en-US" altLang="zh-CN" dirty="0"/>
              <a:t>guest</a:t>
            </a:r>
            <a:r>
              <a:rPr kumimoji="1" lang="zh-CN" altLang="en-US" dirty="0"/>
              <a:t>的线性地址</a:t>
            </a:r>
            <a:r>
              <a:rPr kumimoji="1" lang="zh-CN" altLang="en-US" dirty="0" smtClean="0"/>
              <a:t>空间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/>
              <a:t>render_memory_region</a:t>
            </a:r>
            <a:r>
              <a:rPr kumimoji="1" lang="en-US" altLang="zh-CN" dirty="0"/>
              <a:t>            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从</a:t>
            </a:r>
            <a:r>
              <a:rPr kumimoji="1" lang="zh-CN" altLang="en-US" dirty="0"/>
              <a:t>根级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开始，递归将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映射到线性地址空间中，产生一个个</a:t>
            </a:r>
            <a:r>
              <a:rPr kumimoji="1" lang="en-US" altLang="zh-CN" dirty="0" err="1"/>
              <a:t>FlatRange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构成</a:t>
            </a:r>
            <a:r>
              <a:rPr kumimoji="1" lang="en-US" altLang="zh-CN" dirty="0" err="1" smtClean="0"/>
              <a:t>FlatView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/>
              <a:t>flatview_simplify</a:t>
            </a:r>
            <a:r>
              <a:rPr kumimoji="1" lang="en-US" altLang="zh-CN" dirty="0"/>
              <a:t>               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将</a:t>
            </a:r>
            <a:r>
              <a:rPr kumimoji="1" lang="en-US" altLang="zh-CN" dirty="0" err="1"/>
              <a:t>FlatView</a:t>
            </a:r>
            <a:r>
              <a:rPr kumimoji="1" lang="zh-CN" altLang="en-US" dirty="0"/>
              <a:t>中连续的</a:t>
            </a:r>
            <a:r>
              <a:rPr kumimoji="1" lang="en-US" altLang="zh-CN" dirty="0" err="1"/>
              <a:t>FlatRange</a:t>
            </a:r>
            <a:r>
              <a:rPr kumimoji="1" lang="zh-CN" altLang="en-US" dirty="0"/>
              <a:t>进行合并为一个</a:t>
            </a:r>
          </a:p>
        </p:txBody>
      </p:sp>
    </p:spTree>
    <p:extLst>
      <p:ext uri="{BB962C8B-B14F-4D97-AF65-F5344CB8AC3E}">
        <p14:creationId xmlns:p14="http://schemas.microsoft.com/office/powerpoint/2010/main" val="6465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1961</Words>
  <Application>Microsoft Macintosh PowerPoint</Application>
  <PresentationFormat>On-screen Show (4:3)</PresentationFormat>
  <Paragraphs>122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DengXian</vt:lpstr>
      <vt:lpstr>等线</vt:lpstr>
      <vt:lpstr>等线 Light</vt:lpstr>
      <vt:lpstr>Arial</vt:lpstr>
      <vt:lpstr>Office Theme</vt:lpstr>
      <vt:lpstr>QEMU Memory Model</vt:lpstr>
      <vt:lpstr>PowerPoint Presentation</vt:lpstr>
      <vt:lpstr>AddressSpace</vt:lpstr>
      <vt:lpstr>MemoryRegion</vt:lpstr>
      <vt:lpstr>RAMBlock</vt:lpstr>
      <vt:lpstr>MemoryRegionSection</vt:lpstr>
      <vt:lpstr>memory_region_transaction_commit</vt:lpstr>
      <vt:lpstr>address_space_update_topology</vt:lpstr>
      <vt:lpstr>generate_memory_topology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render_memory_region</vt:lpstr>
      <vt:lpstr>kvm_region_add</vt:lpstr>
      <vt:lpstr>kvm_region_add</vt:lpstr>
      <vt:lpstr>kvm_region_add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 Memory Model</dc:title>
  <dc:creator>binss go</dc:creator>
  <cp:lastModifiedBy>binss go</cp:lastModifiedBy>
  <cp:revision>152</cp:revision>
  <dcterms:created xsi:type="dcterms:W3CDTF">2017-05-14T08:14:10Z</dcterms:created>
  <dcterms:modified xsi:type="dcterms:W3CDTF">2017-06-08T11:00:02Z</dcterms:modified>
</cp:coreProperties>
</file>