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58" r:id="rId2"/>
    <p:sldId id="451" r:id="rId3"/>
    <p:sldId id="455" r:id="rId4"/>
    <p:sldId id="484" r:id="rId5"/>
    <p:sldId id="407" r:id="rId6"/>
  </p:sldIdLst>
  <p:sldSz cx="15544800" cy="10058400"/>
  <p:notesSz cx="9388475" cy="14874875"/>
  <p:embeddedFontLst>
    <p:embeddedFont>
      <p:font typeface="Amazon Ember" panose="020B0604020202020204" charset="0"/>
      <p:regular r:id="rId9"/>
      <p:bold r:id="rId10"/>
      <p:italic r:id="rId11"/>
      <p:boldItalic r:id="rId12"/>
    </p:embeddedFont>
    <p:embeddedFont>
      <p:font typeface="Amazon Ember BOLD" panose="020B0604020202020204" charset="0"/>
      <p:regular r:id="rId13"/>
      <p:bold r:id="rId14"/>
      <p:italic r:id="rId15"/>
      <p:boldItalic r:id="rId16"/>
    </p:embeddedFont>
    <p:embeddedFont>
      <p:font typeface="Amazon Ember Light" panose="020B0604020202020204" charset="0"/>
      <p:regular r:id="rId17"/>
      <p:italic r:id="rId18"/>
    </p:embeddedFont>
    <p:embeddedFont>
      <p:font typeface="Amazon Ember Thin" panose="020B0604020202020204" charset="0"/>
      <p:regular r:id="rId19"/>
      <p: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Segoe UI Semilight" panose="020B0402040204020203" pitchFamily="34" charset="0"/>
      <p:regular r:id="rId25"/>
      <p:italic r:id="rId26"/>
    </p:embeddedFont>
  </p:embeddedFontLst>
  <p:defaultTextStyle>
    <a:defPPr>
      <a:defRPr lang="en-US"/>
    </a:defPPr>
    <a:lvl1pPr marL="0" algn="l" defTabSz="73144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441" algn="l" defTabSz="73144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2881" algn="l" defTabSz="73144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322" algn="l" defTabSz="73144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5761" algn="l" defTabSz="73144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202" algn="l" defTabSz="73144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8642" algn="l" defTabSz="73144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083" algn="l" defTabSz="73144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1522" algn="l" defTabSz="73144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DA17A723-4B71-44BA-9C6B-B8C1A587B3BB}">
          <p14:sldIdLst>
            <p14:sldId id="458"/>
            <p14:sldId id="451"/>
            <p14:sldId id="455"/>
            <p14:sldId id="48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rie Alana Arliss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2F3E"/>
    <a:srgbClr val="01A9E2"/>
    <a:srgbClr val="1AA072"/>
    <a:srgbClr val="5DB75C"/>
    <a:srgbClr val="FF9902"/>
    <a:srgbClr val="FFFFFF"/>
    <a:srgbClr val="8B93AA"/>
    <a:srgbClr val="5F6C86"/>
    <a:srgbClr val="3C4963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8" autoAdjust="0"/>
    <p:restoredTop sz="72411" autoAdjust="0"/>
  </p:normalViewPr>
  <p:slideViewPr>
    <p:cSldViewPr snapToGrid="0" snapToObjects="1">
      <p:cViewPr varScale="1">
        <p:scale>
          <a:sx n="41" d="100"/>
          <a:sy n="41" d="100"/>
        </p:scale>
        <p:origin x="19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2" d="100"/>
          <a:sy n="32" d="100"/>
        </p:scale>
        <p:origin x="22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650" cy="744996"/>
          </a:xfrm>
          <a:prstGeom prst="rect">
            <a:avLst/>
          </a:prstGeom>
        </p:spPr>
        <p:txBody>
          <a:bodyPr vert="horz" lIns="89858" tIns="44929" rIns="89858" bIns="44929" rtlCol="0"/>
          <a:lstStyle>
            <a:lvl1pPr algn="l">
              <a:defRPr sz="1200"/>
            </a:lvl1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8273" y="0"/>
            <a:ext cx="4068650" cy="744996"/>
          </a:xfrm>
          <a:prstGeom prst="rect">
            <a:avLst/>
          </a:prstGeom>
        </p:spPr>
        <p:txBody>
          <a:bodyPr vert="horz" lIns="89858" tIns="44929" rIns="89858" bIns="44929" rtlCol="0"/>
          <a:lstStyle>
            <a:lvl1pPr algn="r">
              <a:defRPr sz="1200"/>
            </a:lvl1pPr>
          </a:lstStyle>
          <a:p>
            <a:fld id="{270A2F2F-CFF9-4CE5-ABD8-D4B170FC8863}" type="datetimeFigureOut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10/26/2022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4129879"/>
            <a:ext cx="4068650" cy="744996"/>
          </a:xfrm>
          <a:prstGeom prst="rect">
            <a:avLst/>
          </a:prstGeom>
        </p:spPr>
        <p:txBody>
          <a:bodyPr vert="horz" lIns="89858" tIns="44929" rIns="89858" bIns="44929" rtlCol="0" anchor="b"/>
          <a:lstStyle>
            <a:lvl1pPr algn="l">
              <a:defRPr sz="1200"/>
            </a:lvl1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8273" y="14129879"/>
            <a:ext cx="4068650" cy="744996"/>
          </a:xfrm>
          <a:prstGeom prst="rect">
            <a:avLst/>
          </a:prstGeom>
        </p:spPr>
        <p:txBody>
          <a:bodyPr vert="horz" lIns="89858" tIns="44929" rIns="89858" bIns="44929" rtlCol="0" anchor="b"/>
          <a:lstStyle>
            <a:lvl1pPr algn="r">
              <a:defRPr sz="1200"/>
            </a:lvl1pPr>
          </a:lstStyle>
          <a:p>
            <a:fld id="{8576D46E-833B-4FD2-820F-33C140C6C5BA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36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743744"/>
          </a:xfrm>
          <a:prstGeom prst="rect">
            <a:avLst/>
          </a:prstGeom>
        </p:spPr>
        <p:txBody>
          <a:bodyPr vert="horz" lIns="138627" tIns="69314" rIns="138627" bIns="69314" rtlCol="0"/>
          <a:lstStyle>
            <a:lvl1pPr algn="l">
              <a:defRPr sz="1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0"/>
            <a:ext cx="4068339" cy="743744"/>
          </a:xfrm>
          <a:prstGeom prst="rect">
            <a:avLst/>
          </a:prstGeom>
        </p:spPr>
        <p:txBody>
          <a:bodyPr vert="horz" lIns="138627" tIns="69314" rIns="138627" bIns="69314" rtlCol="0"/>
          <a:lstStyle>
            <a:lvl1pPr algn="r">
              <a:defRPr sz="1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CEAF84F-AE06-7C4B-81DA-C19B1498DB6D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1116013"/>
            <a:ext cx="8620125" cy="5578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627" tIns="69314" rIns="138627" bIns="693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7065566"/>
            <a:ext cx="7510780" cy="6693694"/>
          </a:xfrm>
          <a:prstGeom prst="rect">
            <a:avLst/>
          </a:prstGeom>
        </p:spPr>
        <p:txBody>
          <a:bodyPr vert="horz" lIns="138627" tIns="69314" rIns="138627" bIns="693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128550"/>
            <a:ext cx="4068339" cy="743744"/>
          </a:xfrm>
          <a:prstGeom prst="rect">
            <a:avLst/>
          </a:prstGeom>
        </p:spPr>
        <p:txBody>
          <a:bodyPr vert="horz" lIns="138627" tIns="69314" rIns="138627" bIns="69314" rtlCol="0" anchor="b"/>
          <a:lstStyle>
            <a:lvl1pPr algn="l">
              <a:defRPr sz="1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14128550"/>
            <a:ext cx="4068339" cy="743744"/>
          </a:xfrm>
          <a:prstGeom prst="rect">
            <a:avLst/>
          </a:prstGeom>
        </p:spPr>
        <p:txBody>
          <a:bodyPr vert="horz" lIns="138627" tIns="69314" rIns="138627" bIns="69314" rtlCol="0" anchor="b"/>
          <a:lstStyle>
            <a:lvl1pPr algn="r">
              <a:defRPr sz="1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F7A91F6-C84C-D54B-9DE1-2A2DF49EE0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8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731441" rtl="0" eaLnBrk="1" latinLnBrk="0" hangingPunct="1">
      <a:lnSpc>
        <a:spcPct val="110000"/>
      </a:lnSpc>
      <a:spcBef>
        <a:spcPts val="2000"/>
      </a:spcBef>
      <a:buFont typeface="Arial"/>
      <a:buNone/>
      <a:defRPr lang="en-US" sz="2000" b="0" kern="1200" cap="none" spc="50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1pPr>
    <a:lvl2pPr marL="0" indent="0" algn="l" defTabSz="731441" rtl="0" eaLnBrk="1" latinLnBrk="0" hangingPunct="1">
      <a:lnSpc>
        <a:spcPct val="110000"/>
      </a:lnSpc>
      <a:spcBef>
        <a:spcPts val="2000"/>
      </a:spcBef>
      <a:buFont typeface="Arial"/>
      <a:buNone/>
      <a:defRPr lang="en-US" sz="2000" b="0" kern="1200" cap="none" spc="50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2pPr>
    <a:lvl3pPr marL="0" indent="0" algn="l" defTabSz="731441" rtl="0" eaLnBrk="1" latinLnBrk="0" hangingPunct="1">
      <a:lnSpc>
        <a:spcPct val="110000"/>
      </a:lnSpc>
      <a:spcBef>
        <a:spcPts val="2000"/>
      </a:spcBef>
      <a:buFont typeface="Arial"/>
      <a:buNone/>
      <a:defRPr lang="en-US" sz="2000" b="0" kern="1200" cap="none" spc="50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3pPr>
    <a:lvl4pPr marL="0" indent="0" algn="l" defTabSz="731441" rtl="0" eaLnBrk="1" latinLnBrk="0" hangingPunct="1">
      <a:lnSpc>
        <a:spcPct val="110000"/>
      </a:lnSpc>
      <a:spcBef>
        <a:spcPts val="2000"/>
      </a:spcBef>
      <a:buFont typeface="Arial"/>
      <a:buNone/>
      <a:defRPr lang="en-US" sz="2000" b="0" kern="1200" cap="none" spc="50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4pPr>
    <a:lvl5pPr marL="0" indent="0" algn="l" defTabSz="731441" rtl="0" eaLnBrk="1" latinLnBrk="0" hangingPunct="1">
      <a:lnSpc>
        <a:spcPct val="110000"/>
      </a:lnSpc>
      <a:spcBef>
        <a:spcPts val="2000"/>
      </a:spcBef>
      <a:buFont typeface="Arial"/>
      <a:buNone/>
      <a:defRPr lang="en-US" sz="2000" b="0" kern="1200" cap="none" spc="50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5pPr>
    <a:lvl6pPr marL="3657202" algn="l" defTabSz="73144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8642" algn="l" defTabSz="73144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083" algn="l" defTabSz="73144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1522" algn="l" defTabSz="73144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tiny.amazon.com/1cb8gkr1x/chrogoogwebsdetafullfdpo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tiny.amazon.com/1cb8gkr1x/chrogoogwebsdetafullfdpo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hyperlink" Target="https://tiny.amazon.com/1cb8gkr1x/chrogoogwebsdetafullfdpo" TargetMode="External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hyperlink" Target="https://tiny.amazon.com/1cb8gkr1x/chrogoogwebsdetafullfdpo" TargetMode="External"/><Relationship Id="rId9" Type="http://schemas.openxmlformats.org/officeDocument/2006/relationships/image" Target="../media/image1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tiny.amazon.com/1cb8gkr1x/chrogoogwebsdetafullfdpo" TargetMode="External"/><Relationship Id="rId9" Type="http://schemas.openxmlformats.org/officeDocument/2006/relationships/image" Target="../media/image6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hyperlink" Target="https://tiny.amazon.com/1cb8gkr1x/chrogoogwebsdetafullfdpo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00A8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616" y="8708849"/>
            <a:ext cx="9700487" cy="236366"/>
          </a:xfrm>
        </p:spPr>
        <p:txBody>
          <a:bodyPr lIns="0" tIns="0" rIns="0" bIns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kern="1200" cap="all" spc="50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34615" y="8316791"/>
            <a:ext cx="6601689" cy="236366"/>
          </a:xfrm>
        </p:spPr>
        <p:txBody>
          <a:bodyPr vert="horz" lIns="0" tIns="0" rIns="0" bIns="0" rtlCol="0">
            <a:noAutofit/>
          </a:bodyPr>
          <a:lstStyle>
            <a:lvl1pPr>
              <a:defRPr lang="en-US" b="1" cap="all" spc="500" baseline="0" dirty="0"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dirty="0"/>
              <a:t>Date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4615" y="5057423"/>
            <a:ext cx="9708333" cy="349998"/>
          </a:xfrm>
        </p:spPr>
        <p:txBody>
          <a:bodyPr wrap="none" lIns="0" tIns="0" rIns="0" bIns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  <a:defRPr lang="en-US" sz="2000" b="1" kern="1200" cap="all" spc="50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project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082825" y="5407420"/>
            <a:ext cx="9760123" cy="1043834"/>
          </a:xfrm>
        </p:spPr>
        <p:txBody>
          <a:bodyPr wrap="none" lIns="0" tIns="0" rIns="0" bIns="0" anchor="b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all" spc="700" baseline="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47294" y="7932988"/>
            <a:ext cx="401218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080439-FFA1-FC44-9CE9-3BFAFE4BB977}"/>
              </a:ext>
            </a:extLst>
          </p:cNvPr>
          <p:cNvSpPr txBox="1"/>
          <p:nvPr userDrawn="1"/>
        </p:nvSpPr>
        <p:spPr>
          <a:xfrm>
            <a:off x="171450" y="-328613"/>
            <a:ext cx="0" cy="0"/>
          </a:xfrm>
          <a:prstGeom prst="rect">
            <a:avLst/>
          </a:prstGeom>
        </p:spPr>
        <p:txBody>
          <a:bodyPr vert="horz" wrap="none" lIns="146304" tIns="9144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endParaRPr lang="en-US" sz="2000" spc="50" dirty="0" err="1">
              <a:gradFill>
                <a:gsLst>
                  <a:gs pos="14159">
                    <a:schemeClr val="tx1"/>
                  </a:gs>
                  <a:gs pos="32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6955C-0F15-5747-96B4-BFE1DF313252}"/>
              </a:ext>
            </a:extLst>
          </p:cNvPr>
          <p:cNvSpPr txBox="1"/>
          <p:nvPr userDrawn="1"/>
        </p:nvSpPr>
        <p:spPr>
          <a:xfrm>
            <a:off x="342900" y="-400050"/>
            <a:ext cx="0" cy="0"/>
          </a:xfrm>
          <a:prstGeom prst="rect">
            <a:avLst/>
          </a:prstGeom>
        </p:spPr>
        <p:txBody>
          <a:bodyPr vert="horz" wrap="none" lIns="146304" tIns="9144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endParaRPr lang="en-US" sz="2000" spc="50" dirty="0" err="1">
              <a:gradFill>
                <a:gsLst>
                  <a:gs pos="14159">
                    <a:schemeClr val="tx1"/>
                  </a:gs>
                  <a:gs pos="32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2AA4-670F-3E49-B58D-6C8DF8D3D4DB}"/>
              </a:ext>
            </a:extLst>
          </p:cNvPr>
          <p:cNvSpPr txBox="1"/>
          <p:nvPr userDrawn="1"/>
        </p:nvSpPr>
        <p:spPr>
          <a:xfrm>
            <a:off x="628650" y="828675"/>
            <a:ext cx="0" cy="0"/>
          </a:xfrm>
          <a:prstGeom prst="rect">
            <a:avLst/>
          </a:prstGeom>
        </p:spPr>
        <p:txBody>
          <a:bodyPr vert="horz" wrap="none" lIns="146304" tIns="9144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endParaRPr lang="en-US" sz="2000" spc="50" dirty="0" err="1">
              <a:gradFill>
                <a:gsLst>
                  <a:gs pos="14159">
                    <a:schemeClr val="tx1"/>
                  </a:gs>
                  <a:gs pos="32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5936DF-E3D7-E144-BB81-B47989F9F1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2479" y="867526"/>
            <a:ext cx="2575379" cy="890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6E6C4B-AB3B-414C-AD0B-D36E8F74329B}"/>
              </a:ext>
            </a:extLst>
          </p:cNvPr>
          <p:cNvSpPr txBox="1"/>
          <p:nvPr userDrawn="1"/>
        </p:nvSpPr>
        <p:spPr>
          <a:xfrm>
            <a:off x="3429000" y="-647700"/>
            <a:ext cx="0" cy="0"/>
          </a:xfrm>
          <a:prstGeom prst="rect">
            <a:avLst/>
          </a:prstGeom>
        </p:spPr>
        <p:txBody>
          <a:bodyPr vert="horz" wrap="none" lIns="146304" tIns="9144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endParaRPr lang="en-US" sz="2000" spc="50" dirty="0" err="1">
              <a:gradFill>
                <a:gsLst>
                  <a:gs pos="14159">
                    <a:schemeClr val="tx1"/>
                  </a:gs>
                  <a:gs pos="32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96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Pri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4615" y="5057423"/>
            <a:ext cx="9708333" cy="349997"/>
          </a:xfrm>
        </p:spPr>
        <p:txBody>
          <a:bodyPr wrap="none" lIns="0" tIns="0" rIns="0" bIns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  <a:defRPr lang="en-US" sz="2000" b="1" kern="1200" cap="all" spc="500" baseline="0" dirty="0" smtClean="0">
                <a:gradFill>
                  <a:gsLst>
                    <a:gs pos="59868">
                      <a:schemeClr val="tx2"/>
                    </a:gs>
                    <a:gs pos="50658">
                      <a:schemeClr val="tx2"/>
                    </a:gs>
                  </a:gsLst>
                  <a:lin ang="5400000" scaled="1"/>
                </a:gradFill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PREHEADER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082825" y="5407420"/>
            <a:ext cx="9760123" cy="1043834"/>
          </a:xfrm>
        </p:spPr>
        <p:txBody>
          <a:bodyPr wrap="none" lIns="0" tIns="0" rIns="0" bIns="0" anchor="b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all" spc="700" baseline="0" dirty="0">
                <a:gradFill>
                  <a:gsLst>
                    <a:gs pos="50658">
                      <a:schemeClr val="bg1"/>
                    </a:gs>
                    <a:gs pos="33000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257AC3-7C40-3D40-9B88-59C55333C300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15E2A-7014-C84E-BDF1-2BB17D19FA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44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quidI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87705">
                      <a:schemeClr val="tx1"/>
                    </a:gs>
                    <a:gs pos="7623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4615" y="5057423"/>
            <a:ext cx="9708333" cy="349997"/>
          </a:xfrm>
        </p:spPr>
        <p:txBody>
          <a:bodyPr wrap="none" lIns="0" tIns="0" rIns="0" bIns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  <a:defRPr lang="en-US" sz="2000" b="1" kern="1200" cap="all" spc="50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PREHEADER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082825" y="5407420"/>
            <a:ext cx="9760123" cy="1043834"/>
          </a:xfrm>
        </p:spPr>
        <p:txBody>
          <a:bodyPr wrap="none" lIns="0" tIns="0" rIns="0" bIns="0" anchor="b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all" spc="700" baseline="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B9B9145-F506-7144-BEA5-51ECFCC2DADC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0915B2-F7F9-1F48-8B3A-D848B5D2E8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2480" y="867526"/>
            <a:ext cx="2575376" cy="8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2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ava">
    <p:bg>
      <p:bgPr>
        <a:solidFill>
          <a:srgbClr val="FF99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>
                <a:gradFill>
                  <a:gsLst>
                    <a:gs pos="76230">
                      <a:schemeClr val="bg1"/>
                    </a:gs>
                    <a:gs pos="59836">
                      <a:schemeClr val="bg1"/>
                    </a:gs>
                  </a:gsLst>
                  <a:lin ang="5400000" scaled="1"/>
                </a:gradFill>
              </a:rPr>
              <a:pPr lvl="0"/>
              <a:t>‹#›</a:t>
            </a:fld>
            <a:endParaRPr lang="en-US" noProof="0" dirty="0">
              <a:gradFill>
                <a:gsLst>
                  <a:gs pos="76230">
                    <a:schemeClr val="bg1"/>
                  </a:gs>
                  <a:gs pos="59836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4615" y="5057423"/>
            <a:ext cx="9708333" cy="349997"/>
          </a:xfrm>
        </p:spPr>
        <p:txBody>
          <a:bodyPr wrap="none" lIns="0" tIns="0" rIns="0" bIns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  <a:defRPr lang="en-US" sz="2000" b="1" kern="1200" cap="all" spc="500" baseline="0" dirty="0" smtClean="0">
                <a:gradFill>
                  <a:gsLst>
                    <a:gs pos="58197">
                      <a:schemeClr val="bg2"/>
                    </a:gs>
                    <a:gs pos="40000">
                      <a:schemeClr val="bg2"/>
                    </a:gs>
                  </a:gsLst>
                  <a:lin ang="5400000" scaled="1"/>
                </a:gradFill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PREHEADER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082825" y="5407420"/>
            <a:ext cx="9760123" cy="1043834"/>
          </a:xfrm>
        </p:spPr>
        <p:txBody>
          <a:bodyPr wrap="none" lIns="0" tIns="0" rIns="0" bIns="0" anchor="b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all" spc="700" baseline="0" dirty="0">
                <a:gradFill>
                  <a:gsLst>
                    <a:gs pos="58197">
                      <a:schemeClr val="bg2"/>
                    </a:gs>
                    <a:gs pos="40000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6EC5202-43D7-B340-B3B8-76B4CCF170E2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222F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8F1875-B75C-274D-8325-F67F48C396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2479" y="869586"/>
            <a:ext cx="2575379" cy="8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35AC62-1E7F-BE46-97A7-B4848F3D2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16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943A8E-3125-C14A-B6C5-28DE322E1C03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74062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quidI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E3C29-D63C-0B4E-BFB8-5F6659C44807}"/>
              </a:ext>
            </a:extLst>
          </p:cNvPr>
          <p:cNvSpPr txBox="1"/>
          <p:nvPr userDrawn="1"/>
        </p:nvSpPr>
        <p:spPr>
          <a:xfrm>
            <a:off x="2421467" y="1896533"/>
            <a:ext cx="0" cy="0"/>
          </a:xfrm>
          <a:prstGeom prst="rect">
            <a:avLst/>
          </a:prstGeom>
        </p:spPr>
        <p:txBody>
          <a:bodyPr vert="horz" wrap="none" lIns="146304" tIns="9144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endParaRPr lang="en-US" sz="2000" spc="50" dirty="0" err="1">
              <a:gradFill>
                <a:gsLst>
                  <a:gs pos="14159">
                    <a:schemeClr val="tx1"/>
                  </a:gs>
                  <a:gs pos="32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5A9116-71D6-074A-AB99-28DF27AA23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2479" y="869586"/>
            <a:ext cx="2575379" cy="88593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09E2BA-FBE9-6944-A365-5FD9F9DBCA1F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FD481EE-C401-3C40-981F-4181B006FF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0807B14-11B6-354B-A1EF-53620734AD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solidFill>
                  <a:srgbClr val="222F3E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833ECC1-DB4A-0F40-B562-119558AF3355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222F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3585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av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9">
            <a:extLst>
              <a:ext uri="{FF2B5EF4-FFF2-40B4-BE49-F238E27FC236}">
                <a16:creationId xmlns:a16="http://schemas.microsoft.com/office/drawing/2014/main" id="{1D554D52-7095-0A45-83BD-2E869792CEAE}"/>
              </a:ext>
            </a:extLst>
          </p:cNvPr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A16E8E-9585-2C43-9B73-CA27428E76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2479" y="869586"/>
            <a:ext cx="2575379" cy="88593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536D06-C3AB-B04C-9CDE-CE516B998AB8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rgbClr val="FF990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A6C5-1CF1-1344-A9CE-F15FCE73B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440ABA6-6CD8-6D48-9921-6C5BE2B314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solidFill>
                  <a:srgbClr val="FF9902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5B3EB5-17DA-2C4E-8598-ACEA3A6BF98C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FF99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93962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spl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25" y="3806776"/>
            <a:ext cx="6363669" cy="2444848"/>
          </a:xfrm>
        </p:spPr>
        <p:txBody>
          <a:bodyPr lIns="0" tIns="0" rIns="0" bIns="0" anchor="ctr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all" spc="700" baseline="0" dirty="0">
                <a:gradFill>
                  <a:gsLst>
                    <a:gs pos="51316">
                      <a:schemeClr val="bg1"/>
                    </a:gs>
                    <a:gs pos="41000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7446494" y="1013901"/>
            <a:ext cx="0" cy="8030599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0" y="1013901"/>
            <a:ext cx="6637785" cy="8030599"/>
          </a:xfrm>
        </p:spPr>
        <p:txBody>
          <a:bodyPr lIns="0" tIns="0" rIns="0" bIns="0" anchor="ctr" anchorCtr="0"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 smtClean="0">
                <a:gradFill>
                  <a:gsLst>
                    <a:gs pos="51316">
                      <a:schemeClr val="bg1"/>
                    </a:gs>
                    <a:gs pos="41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salami, brisket venison tenderloin prosciutto pork. Ribeye kielbasa </a:t>
            </a:r>
            <a:r>
              <a:rPr lang="en-US" dirty="0" err="1"/>
              <a:t>t-bone</a:t>
            </a:r>
            <a:r>
              <a:rPr lang="en-US" dirty="0"/>
              <a:t> pork, pig doner tongue frankfurter fatback ham hock biltong meatloaf. Jerky boudin pancetta, salami capicola venison spare ribs pork loin </a:t>
            </a:r>
            <a:r>
              <a:rPr lang="en-US" dirty="0" err="1"/>
              <a:t>alcatra</a:t>
            </a:r>
            <a:r>
              <a:rPr lang="en-US" dirty="0"/>
              <a:t> ham bacon hamburger </a:t>
            </a:r>
            <a:r>
              <a:rPr lang="en-US" dirty="0" err="1"/>
              <a:t>burgdoggen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salami, brisket venison tenderloin prosciutto pork. Ribeye kielbasa </a:t>
            </a:r>
            <a:r>
              <a:rPr lang="en-US" dirty="0" err="1"/>
              <a:t>t-bone</a:t>
            </a:r>
            <a:r>
              <a:rPr lang="en-US" dirty="0"/>
              <a:t> pork, pig doner tongue frankfurter fatback ham hock biltong meatloaf. Jerky boudin pancetta, salami capicola venison spare ribs pork loin </a:t>
            </a:r>
            <a:r>
              <a:rPr lang="en-US" dirty="0" err="1"/>
              <a:t>alcatra</a:t>
            </a:r>
            <a:r>
              <a:rPr lang="en-US" dirty="0"/>
              <a:t> ham bacon hamburger </a:t>
            </a:r>
            <a:r>
              <a:rPr lang="en-US" dirty="0" err="1"/>
              <a:t>burgdoggen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salami, brisket venison tenderloin prosciutto pork. Ribeye kielbasa </a:t>
            </a:r>
            <a:r>
              <a:rPr lang="en-US" dirty="0" err="1"/>
              <a:t>t-bone</a:t>
            </a:r>
            <a:r>
              <a:rPr lang="en-US" dirty="0"/>
              <a:t> pork, pig doner tongue frankfurter fatback ham hock biltong meatloaf. Jerky boudin pancetta, salami capicola venison spare ribs pork loin </a:t>
            </a:r>
            <a:r>
              <a:rPr lang="en-US" dirty="0" err="1"/>
              <a:t>alcatra</a:t>
            </a:r>
            <a:r>
              <a:rPr lang="en-US" dirty="0"/>
              <a:t> ham bacon hamburger </a:t>
            </a:r>
            <a:r>
              <a:rPr lang="en-US" dirty="0" err="1"/>
              <a:t>burgdoggen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salami, brisket venison tenderloin prosciutto pork. Ribeye kielbasa </a:t>
            </a:r>
            <a:r>
              <a:rPr lang="en-US" dirty="0" err="1"/>
              <a:t>t-bone</a:t>
            </a:r>
            <a:r>
              <a:rPr lang="en-US" dirty="0"/>
              <a:t> pork, pig doner tongue frankfurter fatback ham hock biltong meatloaf. Jerky boudin pancetta, salami capicola venison spare ribs pork loin </a:t>
            </a:r>
            <a:r>
              <a:rPr lang="en-US" dirty="0" err="1"/>
              <a:t>alcatra</a:t>
            </a:r>
            <a:r>
              <a:rPr lang="en-US" dirty="0"/>
              <a:t> ham bacon hamburger </a:t>
            </a:r>
            <a:r>
              <a:rPr lang="en-US" dirty="0" err="1"/>
              <a:t>burgdoggen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salami, brisket venison tenderloin prosciutto pork. Ribeye kielbasa </a:t>
            </a:r>
            <a:r>
              <a:rPr lang="en-US" dirty="0" err="1"/>
              <a:t>t-bone</a:t>
            </a:r>
            <a:r>
              <a:rPr lang="en-US" dirty="0"/>
              <a:t> pork, pig doner tongue frankfurter fatback ham hock biltong meatloaf. Jerky boudin pancetta, salami capicola venison spare ribs pork loin </a:t>
            </a:r>
            <a:r>
              <a:rPr lang="en-US" dirty="0" err="1"/>
              <a:t>alcatra</a:t>
            </a:r>
            <a:r>
              <a:rPr lang="en-US" dirty="0"/>
              <a:t> ham bacon hamburger </a:t>
            </a:r>
            <a:r>
              <a:rPr lang="en-US" dirty="0" err="1"/>
              <a:t>burgdoggen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39ED8-72A1-6745-9064-3ED2435ADB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774B6C-4114-FE43-A851-D80E11A98383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60916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21935" y="2450088"/>
            <a:ext cx="13508938" cy="4885894"/>
          </a:xfrm>
        </p:spPr>
        <p:txBody>
          <a:bodyPr lIns="0" tIns="0" rIns="0" bIns="0" anchor="ctr" anchorCtr="0">
            <a:noAutofit/>
          </a:bodyPr>
          <a:lstStyle>
            <a:lvl1pPr marL="0" marR="0" indent="0" algn="l" defTabSz="73144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4400" b="0" kern="1200" cap="all" spc="700" baseline="0" dirty="0">
                <a:gradFill>
                  <a:gsLst>
                    <a:gs pos="51316">
                      <a:schemeClr val="bg1"/>
                    </a:gs>
                    <a:gs pos="41000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marL="0" marR="0" lvl="0" indent="0" algn="l" defTabSz="73144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salami, brisket venison tenderloin prosciutto pork. Ribeye kielbasa </a:t>
            </a:r>
            <a:r>
              <a:rPr lang="en-US" dirty="0" err="1"/>
              <a:t>t-bone</a:t>
            </a:r>
            <a:r>
              <a:rPr lang="en-US" dirty="0"/>
              <a:t> pork, pig doner tongue frankfurter fatback ham hock biltong meatloaf. Jerky boudin pancetta. </a:t>
            </a:r>
          </a:p>
        </p:txBody>
      </p:sp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39ED8-72A1-6745-9064-3ED2435ADB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4842CC-FA00-CE48-B936-33C77948F6D9}"/>
              </a:ext>
            </a:extLst>
          </p:cNvPr>
          <p:cNvSpPr/>
          <p:nvPr userDrawn="1"/>
        </p:nvSpPr>
        <p:spPr>
          <a:xfrm>
            <a:off x="519613" y="2225551"/>
            <a:ext cx="7760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0" dirty="0">
                <a:solidFill>
                  <a:srgbClr val="01A9E2"/>
                </a:solidFill>
              </a:rPr>
              <a:t>“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BA6689C-544A-0148-B882-ED6F28F02C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8698" y="8028493"/>
            <a:ext cx="9607517" cy="449074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kumimoji="0" lang="en-US" sz="2800" b="1" i="0" u="none" strike="noStrike" kern="1200" cap="none" spc="30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FIRSTNAME LASTNAME, </a:t>
            </a:r>
            <a:r>
              <a:rPr lang="en-US" sz="2800" b="1" i="0" u="none" strike="noStrike" kern="1200" baseline="0" dirty="0">
                <a:solidFill>
                  <a:srgbClr val="222F3E"/>
                </a:solidFill>
                <a:latin typeface="Amazon Ember Light" panose="020B0403020204020204" pitchFamily="34" charset="0"/>
                <a:ea typeface="Amazon Ember" panose="020B0603020204020204" pitchFamily="34" charset="0"/>
              </a:rPr>
              <a:t>SENIOR QUOTE MAKER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3AE3D-750D-734F-BE18-EF4730369D8F}"/>
              </a:ext>
            </a:extLst>
          </p:cNvPr>
          <p:cNvSpPr txBox="1"/>
          <p:nvPr userDrawn="1"/>
        </p:nvSpPr>
        <p:spPr>
          <a:xfrm>
            <a:off x="5515897" y="9763432"/>
            <a:ext cx="0" cy="0"/>
          </a:xfrm>
          <a:prstGeom prst="rect">
            <a:avLst/>
          </a:prstGeom>
        </p:spPr>
        <p:txBody>
          <a:bodyPr vert="horz" wrap="none" lIns="146304" tIns="9144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endParaRPr lang="en-US" sz="2000" spc="50" dirty="0" err="1">
              <a:gradFill>
                <a:gsLst>
                  <a:gs pos="14159">
                    <a:schemeClr val="tx1"/>
                  </a:gs>
                  <a:gs pos="32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440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2197100"/>
            <a:ext cx="640080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EFDB6E-FF7F-2147-8123-943B72C9E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C73DD6-2CD3-844D-9517-0A708CC918BA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5791C63-98D6-2A48-959F-3D7A1AE8D4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DDC8708-C7DD-F64A-9E52-E9B4D42205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963A93C-9FDD-DA45-8093-DFF157467761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5569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2197100"/>
            <a:ext cx="1325880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2B30D-DE8E-064C-8650-60B97EE076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A35F81-CFCA-1845-9625-D76D6FB5B85A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362C38F-0F11-A44E-B16B-7321BE7D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4D1B674-85FD-C745-8621-C0BCB1DB4F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89C3703-288F-1F42-99AC-85663531678C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95192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Pri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B4A1E2-54B9-7646-B92A-3352DD325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616" y="8708849"/>
            <a:ext cx="9700487" cy="236366"/>
          </a:xfrm>
        </p:spPr>
        <p:txBody>
          <a:bodyPr lIns="0" tIns="0" rIns="0" bIns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kern="1200" cap="all" spc="500" baseline="0" dirty="0" smtClean="0">
                <a:gradFill>
                  <a:gsLst>
                    <a:gs pos="50658">
                      <a:schemeClr val="bg1"/>
                    </a:gs>
                    <a:gs pos="33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34615" y="8316791"/>
            <a:ext cx="6601689" cy="236366"/>
          </a:xfrm>
        </p:spPr>
        <p:txBody>
          <a:bodyPr vert="horz" lIns="0" tIns="0" rIns="0" bIns="0" rtlCol="0">
            <a:noAutofit/>
          </a:bodyPr>
          <a:lstStyle>
            <a:lvl1pPr>
              <a:defRPr lang="en-US" b="1" cap="all" spc="500" baseline="0" dirty="0">
                <a:gradFill>
                  <a:gsLst>
                    <a:gs pos="59868">
                      <a:schemeClr val="tx2"/>
                    </a:gs>
                    <a:gs pos="50658">
                      <a:schemeClr val="tx2"/>
                    </a:gs>
                  </a:gsLst>
                  <a:lin ang="5400000" scaled="1"/>
                </a:gradFill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dirty="0"/>
              <a:t>Date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4615" y="5057423"/>
            <a:ext cx="9708333" cy="349997"/>
          </a:xfrm>
        </p:spPr>
        <p:txBody>
          <a:bodyPr wrap="none" lIns="0" tIns="0" rIns="0" bIns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  <a:defRPr lang="en-US" sz="2000" b="1" kern="1200" cap="all" spc="500" baseline="0" dirty="0" smtClean="0">
                <a:gradFill>
                  <a:gsLst>
                    <a:gs pos="59868">
                      <a:schemeClr val="tx2"/>
                    </a:gs>
                    <a:gs pos="50658">
                      <a:schemeClr val="tx2"/>
                    </a:gs>
                  </a:gsLst>
                  <a:lin ang="5400000" scaled="1"/>
                </a:gradFill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project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082825" y="5407420"/>
            <a:ext cx="9760123" cy="1043834"/>
          </a:xfrm>
        </p:spPr>
        <p:txBody>
          <a:bodyPr wrap="none" lIns="0" tIns="0" rIns="0" bIns="0" anchor="b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all" spc="700" baseline="0" dirty="0">
                <a:gradFill>
                  <a:gsLst>
                    <a:gs pos="50658">
                      <a:schemeClr val="bg1"/>
                    </a:gs>
                    <a:gs pos="33000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47294" y="7932988"/>
            <a:ext cx="401218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41763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2197100"/>
            <a:ext cx="640080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salami, brisket venison tenderloin prosciutto pork. Ribeye kielbasa </a:t>
            </a:r>
            <a:r>
              <a:rPr lang="en-US" dirty="0" err="1"/>
              <a:t>t-bone</a:t>
            </a:r>
            <a:r>
              <a:rPr lang="en-US" dirty="0"/>
              <a:t> pork, pig </a:t>
            </a:r>
            <a:r>
              <a:rPr lang="en-US" dirty="0" err="1"/>
              <a:t>doner</a:t>
            </a:r>
            <a:r>
              <a:rPr lang="en-US" dirty="0"/>
              <a:t> tongue frankfurter </a:t>
            </a:r>
            <a:r>
              <a:rPr lang="en-US"/>
              <a:t>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197100"/>
            <a:ext cx="640080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salami, brisket venison tenderloin prosciutto pork. Ribeye kielbasa </a:t>
            </a:r>
            <a:r>
              <a:rPr lang="en-US" dirty="0" err="1"/>
              <a:t>t-bone</a:t>
            </a:r>
            <a:r>
              <a:rPr lang="en-US" dirty="0"/>
              <a:t> pork, pig </a:t>
            </a:r>
            <a:r>
              <a:rPr lang="en-US" dirty="0" err="1"/>
              <a:t>doner</a:t>
            </a:r>
            <a:r>
              <a:rPr lang="en-US" dirty="0"/>
              <a:t> tongue frankfurter </a:t>
            </a:r>
            <a:r>
              <a:rPr lang="en-US"/>
              <a:t>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FDC302-BBBF-B74A-8778-86A1A599D0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648278-C215-BA4D-90B9-B2D70F6E2EAA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6C37BF2-5E07-274A-9366-5BA379491E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B4B5C52-552A-DE4C-93DD-59FC51B187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C27606E-5CBE-CC42-B7FB-3F55E0949975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09692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197100"/>
            <a:ext cx="420624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86911" y="2197100"/>
            <a:ext cx="420624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30822" y="2197100"/>
            <a:ext cx="420624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292E21-A36B-F349-886D-DE52655CB7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069D62-E4BF-8240-99F2-AB5BF65FC928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27AA01A-77C5-5541-9DCC-A37A1C0B9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7B8CBC0-0A07-3243-9047-68C983567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D89119-F56A-B541-84F9-E56D1F280115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215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42999" y="2197100"/>
            <a:ext cx="310896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26279" y="2197100"/>
            <a:ext cx="310896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909559" y="2197100"/>
            <a:ext cx="310896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1292840" y="2197100"/>
            <a:ext cx="310896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FCA424-BB94-B647-BC3F-9F21D0CA3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EA339-1448-C64E-A48E-A869D45ACAD6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91CEBE5-182A-F243-AC36-442D67B032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1917304-BFCD-EE41-9A40-5317FEB452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467A3D0-1361-1443-83FF-A17CE6DF2FD1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01913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COLUMNS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197100"/>
            <a:ext cx="13258800" cy="6718300"/>
          </a:xfrm>
        </p:spPr>
        <p:txBody>
          <a:bodyPr numCol="2" spcCol="457200"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1B79F6-A830-8C42-8BF5-AB9086547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149D57-8949-1C45-8E05-FBC8E9B37A9F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BAA64-37DA-C64B-84F2-08A4235B1E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E7FE672-AADE-454F-8266-0FBD5C30AE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523C4B0-0A39-B348-94D0-AE98CA8EE88E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32242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COLUMNS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197100"/>
            <a:ext cx="13258800" cy="6718300"/>
          </a:xfrm>
        </p:spPr>
        <p:txBody>
          <a:bodyPr numCol="3" spcCol="457200"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E6795A6-D0F5-9D46-9AEF-863B674C58EF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4A1FFA-6EFC-C147-A8DD-0AAF730CAC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208F3B-BD94-D748-88CC-32167B058085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13DA4FB-BDDA-3444-9DA6-A8A8B6CDC5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6EFB12B-FFB0-9A4C-A885-79D4D82C00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889638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COLUMNS_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197100"/>
            <a:ext cx="13258800" cy="6718300"/>
          </a:xfrm>
        </p:spPr>
        <p:txBody>
          <a:bodyPr numCol="4" spcCol="457200"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001BAB-9809-9440-863C-B998DA24E188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650CEF-5411-FE49-9822-AE31E10165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695AFC-BB0D-CC4C-AB74-92001C4035A3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6A61317-0947-BA4F-8ADE-9D9F2E7938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17A0E1D-D6F7-DD45-950C-130CE8A39C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954799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PY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2197100"/>
            <a:ext cx="662940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585200" y="1143000"/>
            <a:ext cx="5816600" cy="77724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5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6184420" y="440083"/>
            <a:ext cx="5059759" cy="3647152"/>
            <a:chOff x="16184420" y="440083"/>
            <a:chExt cx="5059759" cy="364715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6184420" y="440083"/>
              <a:ext cx="5059759" cy="3647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IMAGE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60171F-94EC-964A-BA55-95C31E13576E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FB6881-6DB6-9344-ABD6-A175FBABA0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1B7C55-E497-D241-A5F5-2349E760C3D2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0CA4C13-3598-7941-92A1-2241B476D1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8D971A0-F2F6-0442-A4AE-276EA7BAD9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09339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PY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27849" y="1143000"/>
            <a:ext cx="4273952" cy="77724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197100"/>
            <a:ext cx="420624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sp>
        <p:nvSpPr>
          <p:cNvPr id="18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86911" y="2197100"/>
            <a:ext cx="420624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6184420" y="440083"/>
            <a:ext cx="5059759" cy="3647152"/>
            <a:chOff x="16184420" y="440083"/>
            <a:chExt cx="5059759" cy="364715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6184420" y="440083"/>
              <a:ext cx="5059759" cy="3647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IMAGE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BB310B-2D42-EC48-A5EC-DC236B9EA849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98545F-CEA4-2844-832B-4EB9F1421B1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307F8F-68E2-D74C-97F3-3BF3BA54ACC9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D3A8567-7FD6-A245-ADB8-41C2D6116A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5C7E3E-2E62-AD47-A540-9F367E9296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61771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27849" y="1143000"/>
            <a:ext cx="4273952" cy="77724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197100"/>
            <a:ext cx="8650151" cy="6718300"/>
          </a:xfrm>
        </p:spPr>
        <p:txBody>
          <a:bodyPr numCol="2" spcCol="182880"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Ribeye kielbasa t-bone pork, pig doner tongue frankfurter fatback ham. Bacon ipsum dolor amet chicken sirloin pork loin ribeye. Fatback picanha salami, brisket venison tenderloin prosciutto pork. 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184420" y="440083"/>
            <a:ext cx="5059759" cy="3647152"/>
            <a:chOff x="16184420" y="440083"/>
            <a:chExt cx="5059759" cy="364715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6184420" y="440083"/>
              <a:ext cx="5059759" cy="3647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IMAGE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922509-014F-EE4D-82B5-C46BCBF4110F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5D52A6-298D-B44B-A257-C8EB3AFA1A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E822DE-F062-A54B-86D7-75D996E3AE2B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E4266D8-3166-2741-9E0E-15A7D5898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BC8AF34-098F-5F47-9D05-B404DF0A2E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64087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APTIONS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143000" y="3429000"/>
            <a:ext cx="13258800" cy="54864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2465409"/>
            <a:ext cx="640080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142999" y="2178450"/>
            <a:ext cx="6400799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001000" y="2465409"/>
            <a:ext cx="640080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000999" y="2178450"/>
            <a:ext cx="6400799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6184420" y="440083"/>
            <a:ext cx="5059759" cy="3647152"/>
            <a:chOff x="16184420" y="440083"/>
            <a:chExt cx="5059759" cy="3647152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6184420" y="440083"/>
              <a:ext cx="5059759" cy="3647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IMAGE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BAE7F94-360C-D141-9A7A-B302FCE187DA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6E27F5-893F-9C44-A043-3CF16634CA7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C1A634-8AE8-DB43-AC8A-A0CE9ED89E28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242B91A-7E5D-D948-B122-3BD38EE591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70C2CA8-B89D-3042-8321-EFFCC91374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14892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quidI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A887EC-EC04-6746-9A60-F19476136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2480" y="867526"/>
            <a:ext cx="2575376" cy="890050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616" y="8708849"/>
            <a:ext cx="9700487" cy="236366"/>
          </a:xfrm>
        </p:spPr>
        <p:txBody>
          <a:bodyPr lIns="0" tIns="0" rIns="0" bIns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kern="1200" cap="all" spc="50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Presented </a:t>
            </a:r>
            <a:r>
              <a:rPr lang="en-US" dirty="0"/>
              <a:t>by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34615" y="8316791"/>
            <a:ext cx="6601689" cy="236366"/>
          </a:xfrm>
        </p:spPr>
        <p:txBody>
          <a:bodyPr vert="horz" lIns="0" tIns="0" rIns="0" bIns="0" rtlCol="0">
            <a:noAutofit/>
          </a:bodyPr>
          <a:lstStyle>
            <a:lvl1pPr>
              <a:defRPr lang="en-US" b="1" cap="all" spc="500" baseline="0" dirty="0"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dirty="0"/>
              <a:t>Date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4615" y="5057423"/>
            <a:ext cx="9708333" cy="349997"/>
          </a:xfrm>
        </p:spPr>
        <p:txBody>
          <a:bodyPr wrap="none" lIns="0" tIns="0" rIns="0" bIns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  <a:defRPr lang="en-US" sz="2000" b="1" kern="1200" cap="all" spc="50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project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082825" y="5407420"/>
            <a:ext cx="9760123" cy="1043834"/>
          </a:xfrm>
        </p:spPr>
        <p:txBody>
          <a:bodyPr wrap="none" lIns="0" tIns="0" rIns="0" bIns="0" anchor="b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all" spc="700" baseline="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47294" y="7932988"/>
            <a:ext cx="401218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0180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APTIONS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01000" y="3429000"/>
            <a:ext cx="6400800" cy="54864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143000" y="3429000"/>
            <a:ext cx="6400800" cy="54864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2465409"/>
            <a:ext cx="640080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salami, brisket venison tenderloin prosciutto pork</a:t>
            </a:r>
            <a:r>
              <a:rPr lang="en-US"/>
              <a:t>. Ribeye kielbasa t-bone pork, pig doner tongue frankfurter fatback ham.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142999" y="2178450"/>
            <a:ext cx="6400799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001000" y="2465409"/>
            <a:ext cx="640080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salami, brisket venison tenderloin prosciutto pork. Ribeye kielbasa </a:t>
            </a:r>
            <a:r>
              <a:rPr lang="en-US" dirty="0" err="1"/>
              <a:t>t-bone</a:t>
            </a:r>
            <a:r>
              <a:rPr lang="en-US" dirty="0"/>
              <a:t> pork, pig </a:t>
            </a:r>
            <a:r>
              <a:rPr lang="en-US" dirty="0" err="1"/>
              <a:t>doner</a:t>
            </a:r>
            <a:r>
              <a:rPr lang="en-US" dirty="0"/>
              <a:t> tongue frankfurter </a:t>
            </a:r>
            <a:r>
              <a:rPr lang="en-US"/>
              <a:t>fatback ham.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2178449"/>
            <a:ext cx="6400800" cy="286960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6184420" y="440083"/>
            <a:ext cx="5059759" cy="3647152"/>
            <a:chOff x="16184420" y="440083"/>
            <a:chExt cx="5059759" cy="3647152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6184420" y="440083"/>
              <a:ext cx="5059759" cy="3647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IMAGE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FD4AA4B-D4D7-2247-8D97-3905FCB5A816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B5DC50-AC7F-484B-9663-3504CE2ABF7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E3A236-8811-A343-8B4F-DC36F032B63C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D1C25D0-4F69-2541-8E51-D9A090CBC0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C05B533-83CB-E64B-8694-AF880625CA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80534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APTIONS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3429000"/>
            <a:ext cx="4206240" cy="54864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669278" y="3429000"/>
            <a:ext cx="4206240" cy="54864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0195560" y="3429000"/>
            <a:ext cx="4206240" cy="54864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0195560" y="2465409"/>
            <a:ext cx="420624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salami, brisket venison tenderloin prosciutto pork</a:t>
            </a:r>
            <a:r>
              <a:rPr lang="en-US"/>
              <a:t>. 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195559" y="2178450"/>
            <a:ext cx="4206239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2465409"/>
            <a:ext cx="420624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salami, brisket venison tenderloin prosciutto pork</a:t>
            </a:r>
            <a:r>
              <a:rPr lang="en-US"/>
              <a:t>. 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42999" y="2178450"/>
            <a:ext cx="4206239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669278" y="2465409"/>
            <a:ext cx="420624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salami, brisket venison tenderloin prosciutto pork</a:t>
            </a:r>
            <a:r>
              <a:rPr lang="en-US"/>
              <a:t>. 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669279" y="2178450"/>
            <a:ext cx="4206239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6184420" y="440083"/>
            <a:ext cx="5059759" cy="3647152"/>
            <a:chOff x="16184420" y="440083"/>
            <a:chExt cx="5059759" cy="364715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16184420" y="440083"/>
              <a:ext cx="5059759" cy="3647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IMAGE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72D8588-8853-B74B-B35B-7A03D53BAB9F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6FCFE9B-DF75-0F44-BDA8-5668359344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0704F-2EDC-3546-AD82-240F90D19F6E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2EC601-1AA6-CE4D-A63E-E632FA4A24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730C5F2-47F7-7648-88A3-874D5F7F1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4326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APTIONS_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143000" y="3429000"/>
            <a:ext cx="3108959" cy="54864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26281" y="3429000"/>
            <a:ext cx="3108959" cy="54864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909562" y="3429000"/>
            <a:ext cx="3108959" cy="54864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92843" y="3429000"/>
            <a:ext cx="3108959" cy="54864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1292843" y="2465409"/>
            <a:ext cx="3108959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1292843" y="2178450"/>
            <a:ext cx="310895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2465409"/>
            <a:ext cx="3108959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dirty="0" err="1"/>
              <a:t>picanha</a:t>
            </a:r>
            <a:r>
              <a:rPr lang="en-US" dirty="0"/>
              <a:t> salami</a:t>
            </a:r>
            <a:r>
              <a:rPr lang="en-US"/>
              <a:t>, brisket.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178450"/>
            <a:ext cx="310895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526281" y="2465409"/>
            <a:ext cx="3108959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brisket.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526281" y="2178450"/>
            <a:ext cx="310895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7909562" y="2465409"/>
            <a:ext cx="3108959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brisket.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909562" y="2178450"/>
            <a:ext cx="310895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6184420" y="440083"/>
            <a:ext cx="5059759" cy="3647152"/>
            <a:chOff x="16184420" y="440083"/>
            <a:chExt cx="5059759" cy="3647152"/>
          </a:xfrm>
        </p:grpSpPr>
        <p:sp>
          <p:nvSpPr>
            <p:cNvPr id="31" name="Rectangle 30"/>
            <p:cNvSpPr/>
            <p:nvPr userDrawn="1"/>
          </p:nvSpPr>
          <p:spPr>
            <a:xfrm>
              <a:off x="16184420" y="440083"/>
              <a:ext cx="5059759" cy="3647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IMAGE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EDDBDCEC-0332-0D4B-8F48-DCE163D757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A6EC0C-B11F-264A-99FA-2A740E5EB7FC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057D9D2-F77E-4147-876C-32A86C0FFA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018827A2-7F87-7141-8FB6-A5F0298BB1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F6B5B65-B55F-3648-8060-5C44B9D87793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64686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APTIONS_Grid_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3096228"/>
            <a:ext cx="6400800" cy="22860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001000" y="3096228"/>
            <a:ext cx="6400800" cy="22860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8001000" y="2465409"/>
            <a:ext cx="640080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</a:t>
            </a:r>
            <a:br>
              <a:rPr lang="en-US"/>
            </a:br>
            <a:r>
              <a:rPr lang="en-US"/>
              <a:t>Fatback picanha salami.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01001" y="2178450"/>
            <a:ext cx="640079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2465409"/>
            <a:ext cx="640080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</a:t>
            </a:r>
            <a:r>
              <a:rPr lang="en-US"/>
              <a:t>. </a:t>
            </a:r>
            <a:br>
              <a:rPr lang="en-US"/>
            </a:br>
            <a:r>
              <a:rPr lang="en-US"/>
              <a:t>Fatback </a:t>
            </a:r>
            <a:r>
              <a:rPr lang="en-US" err="1"/>
              <a:t>picanha</a:t>
            </a:r>
            <a:r>
              <a:rPr lang="en-US"/>
              <a:t> salami.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42999" y="2178450"/>
            <a:ext cx="640079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143000" y="6791446"/>
            <a:ext cx="6400800" cy="22860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001000" y="6791446"/>
            <a:ext cx="6400800" cy="22860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8001000" y="6160627"/>
            <a:ext cx="640080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</a:t>
            </a:r>
            <a:br>
              <a:rPr lang="en-US"/>
            </a:br>
            <a:r>
              <a:rPr lang="en-US"/>
              <a:t>Fatback picanha salami.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8001001" y="5873668"/>
            <a:ext cx="640079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143000" y="6160627"/>
            <a:ext cx="640080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</a:t>
            </a:r>
            <a:br>
              <a:rPr lang="en-US"/>
            </a:br>
            <a:r>
              <a:rPr lang="en-US"/>
              <a:t>Fatback picanha salami.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142999" y="5873668"/>
            <a:ext cx="640079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6184420" y="440083"/>
            <a:ext cx="5059759" cy="3647152"/>
            <a:chOff x="16184420" y="440083"/>
            <a:chExt cx="5059759" cy="3647152"/>
          </a:xfrm>
        </p:grpSpPr>
        <p:sp>
          <p:nvSpPr>
            <p:cNvPr id="21" name="Rectangle 20"/>
            <p:cNvSpPr/>
            <p:nvPr userDrawn="1"/>
          </p:nvSpPr>
          <p:spPr>
            <a:xfrm>
              <a:off x="16184420" y="440083"/>
              <a:ext cx="5059759" cy="3647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IMAGE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662DCB7-9C52-4F4D-90E2-557E0C89FC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58602A-668E-424D-9E63-449E67810402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7FA57C0-13A9-BA4B-9AE4-46C94509C4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A7C0071-49F1-E747-9AC2-5163D488DA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48D81C-26DA-6D4F-B6D3-6117CABA169B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15466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APTIONS_Grid_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3096228"/>
            <a:ext cx="4206240" cy="22860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669278" y="3096228"/>
            <a:ext cx="4206240" cy="22860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0195560" y="3096228"/>
            <a:ext cx="4206240" cy="22860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0195560" y="2465409"/>
            <a:ext cx="420624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195559" y="2178450"/>
            <a:ext cx="4206239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2465409"/>
            <a:ext cx="420624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/>
              <a:t>Bacon ipsum dolor </a:t>
            </a:r>
            <a:r>
              <a:rPr lang="en-US" dirty="0" err="1"/>
              <a:t>amet</a:t>
            </a:r>
            <a:r>
              <a:rPr lang="en-US" dirty="0"/>
              <a:t> chicken sirloin pork loin ribeye. Fatback </a:t>
            </a:r>
            <a:r>
              <a:rPr lang="en-US" err="1"/>
              <a:t>picanha</a:t>
            </a:r>
            <a:r>
              <a:rPr lang="en-US"/>
              <a:t> salami.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42999" y="2178450"/>
            <a:ext cx="4206239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669278" y="2465409"/>
            <a:ext cx="420624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salami.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669279" y="2178450"/>
            <a:ext cx="4206239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143000" y="6791446"/>
            <a:ext cx="4206240" cy="22860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669278" y="6791446"/>
            <a:ext cx="4206240" cy="22860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95560" y="6791446"/>
            <a:ext cx="4206240" cy="22860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0195560" y="6160627"/>
            <a:ext cx="420624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0195559" y="5873668"/>
            <a:ext cx="4206239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143000" y="6160627"/>
            <a:ext cx="420624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salami.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142999" y="5873668"/>
            <a:ext cx="4206239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669278" y="6160627"/>
            <a:ext cx="4206240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5669279" y="5873668"/>
            <a:ext cx="4206239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6184420" y="440083"/>
            <a:ext cx="5059759" cy="3647152"/>
            <a:chOff x="16184420" y="440083"/>
            <a:chExt cx="5059759" cy="3647152"/>
          </a:xfrm>
        </p:grpSpPr>
        <p:sp>
          <p:nvSpPr>
            <p:cNvPr id="35" name="Rectangle 34"/>
            <p:cNvSpPr/>
            <p:nvPr userDrawn="1"/>
          </p:nvSpPr>
          <p:spPr>
            <a:xfrm>
              <a:off x="16184420" y="440083"/>
              <a:ext cx="5059759" cy="3647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IMAGE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8605F36F-CC4C-5949-B464-275D4DFCF5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FBDF38-DAB6-574D-965E-4A169B978A34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6EA8100-B256-7142-B0E9-BB1D13C1E4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BC43B847-3943-D943-B913-10FF96922B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70FBD76-F71F-E747-964B-B7142FD593E8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46425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APTIONS_Grid_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143000" y="3429000"/>
            <a:ext cx="3108959" cy="18288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26281" y="3429000"/>
            <a:ext cx="3108959" cy="18288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909562" y="3429000"/>
            <a:ext cx="3108959" cy="18288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92843" y="3429000"/>
            <a:ext cx="3108959" cy="18288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1292843" y="2465409"/>
            <a:ext cx="3108959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1292843" y="2178450"/>
            <a:ext cx="310895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10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2465409"/>
            <a:ext cx="3108959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178450"/>
            <a:ext cx="310895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526281" y="2465409"/>
            <a:ext cx="3108959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526281" y="2178450"/>
            <a:ext cx="310895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7909562" y="2465409"/>
            <a:ext cx="3108959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909562" y="2178450"/>
            <a:ext cx="310895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1143000" y="7103479"/>
            <a:ext cx="3108959" cy="18288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526281" y="7103479"/>
            <a:ext cx="3108959" cy="18288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7909562" y="7103479"/>
            <a:ext cx="3108959" cy="18288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11292843" y="7103479"/>
            <a:ext cx="3108959" cy="18288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1292843" y="6139888"/>
            <a:ext cx="3108959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1292843" y="5852929"/>
            <a:ext cx="310895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143000" y="6139888"/>
            <a:ext cx="3108959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1143000" y="5852929"/>
            <a:ext cx="310895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4526281" y="6139888"/>
            <a:ext cx="3108959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4526281" y="5852929"/>
            <a:ext cx="310895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09562" y="6139888"/>
            <a:ext cx="3108959" cy="963591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909562" y="5852929"/>
            <a:ext cx="3108958" cy="286959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14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6184420" y="440083"/>
            <a:ext cx="5059759" cy="3647152"/>
            <a:chOff x="16184420" y="440083"/>
            <a:chExt cx="5059759" cy="3647152"/>
          </a:xfrm>
        </p:grpSpPr>
        <p:sp>
          <p:nvSpPr>
            <p:cNvPr id="43" name="Rectangle 42"/>
            <p:cNvSpPr/>
            <p:nvPr userDrawn="1"/>
          </p:nvSpPr>
          <p:spPr>
            <a:xfrm>
              <a:off x="16184420" y="440083"/>
              <a:ext cx="5059759" cy="3647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IMAGE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331FD6B5-FB79-0341-998B-62671A359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291465-EB61-7C4D-A082-7D5998F498CC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8A80BE2-F85A-884A-B3C2-A17D43E07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7526D85-A53D-294B-862F-408713AD8E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272A893-4960-774C-A0E5-6C8D2470EA60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62368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43001" y="2197100"/>
            <a:ext cx="13258799" cy="67183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5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6184420" y="440083"/>
            <a:ext cx="5059759" cy="3647152"/>
            <a:chOff x="16184420" y="440083"/>
            <a:chExt cx="5059759" cy="364715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6184420" y="440083"/>
              <a:ext cx="5059759" cy="3647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IMAGE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991F79A-411F-9544-9BFF-2D90A2229A4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607755-ABD8-164A-8682-48FB4A7B73BC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034D3DD-5B13-CC4D-B15C-75E611B5DF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7385158-AF55-A84A-954B-EDC463E517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3672115-CB1A-384A-8B7B-0E6148D18FAF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672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_MOBILE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C8A0A6A-3214-8D42-ADFB-5A3F327F7F6A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8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9850671" y="1334643"/>
            <a:ext cx="4382220" cy="790588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7200" y="-60043"/>
            <a:ext cx="5205005" cy="10118443"/>
          </a:xfrm>
          <a:prstGeom prst="rect">
            <a:avLst/>
          </a:prstGeom>
        </p:spPr>
      </p:pic>
      <p:sp>
        <p:nvSpPr>
          <p:cNvPr id="2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940363" y="1375467"/>
            <a:ext cx="4049957" cy="722497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197100"/>
            <a:ext cx="662940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21539261" y="412437"/>
            <a:ext cx="5719119" cy="6964984"/>
            <a:chOff x="15967783" y="412437"/>
            <a:chExt cx="5719119" cy="6964984"/>
          </a:xfrm>
        </p:grpSpPr>
        <p:sp>
          <p:nvSpPr>
            <p:cNvPr id="27" name="Rectangle 26"/>
            <p:cNvSpPr/>
            <p:nvPr userDrawn="1"/>
          </p:nvSpPr>
          <p:spPr>
            <a:xfrm>
              <a:off x="15967783" y="412437"/>
              <a:ext cx="5719119" cy="696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perfect mobile SCREENSHOT</a:t>
              </a: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342900" marR="0" lvl="0" indent="-34290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Download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  <a:hlinkClick r:id="rId3"/>
                </a:rPr>
                <a:t>Full Page Screen Capture 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  <a:hlinkClick r:id="rId3"/>
                </a:rPr>
                <a:t>plugin for Chrome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Inspect Element in Chrome (CTRL + SHIFT + I)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Toggle device toolbar (CTRL + SHIFT + M)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From “Responsive” dropdown, select “iPhone 6”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Refresh page (CTRL + R)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Full Page Screen Capture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 button in top right of screen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Go to new screenshot tab and 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Download 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button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Replace screenshot (directions left)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6641618" y="6146181"/>
              <a:ext cx="579582" cy="51748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6641617" y="5197423"/>
              <a:ext cx="335167" cy="37384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737"/>
            <a:stretch/>
          </p:blipFill>
          <p:spPr>
            <a:xfrm>
              <a:off x="16609895" y="2630109"/>
              <a:ext cx="692670" cy="1560829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16184420" y="440083"/>
            <a:ext cx="5059759" cy="5306068"/>
            <a:chOff x="16184420" y="440083"/>
            <a:chExt cx="5059759" cy="5306068"/>
          </a:xfrm>
        </p:grpSpPr>
        <p:sp>
          <p:nvSpPr>
            <p:cNvPr id="40" name="Rectangle 39"/>
            <p:cNvSpPr/>
            <p:nvPr userDrawn="1"/>
          </p:nvSpPr>
          <p:spPr>
            <a:xfrm>
              <a:off x="16184420" y="440083"/>
              <a:ext cx="5059759" cy="5306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SCREENSHOT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screenshot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screenshot (directions right) 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Right-click on the new image and select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Crop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1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Hold SHIFT and drag image up or down 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to desired scroll position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16845746" y="4307476"/>
              <a:ext cx="695325" cy="5715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22C80F5-FD8D-B14A-97FA-E1FBA16831C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B743DB-B640-3E45-B284-499441E82ED2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0A4EDBE-DCEC-3440-9AF6-4E5E89DF0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801066D3-C5A9-2B4E-9B2B-123E9C0860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62326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_MOBILE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676891" y="2287976"/>
            <a:ext cx="3556000" cy="641531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8547" y="1310444"/>
            <a:ext cx="4223658" cy="821072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779171" y="2447180"/>
            <a:ext cx="3352800" cy="58928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197100"/>
            <a:ext cx="420624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sp>
        <p:nvSpPr>
          <p:cNvPr id="18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86911" y="2197100"/>
            <a:ext cx="420624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539261" y="412437"/>
            <a:ext cx="5719119" cy="6964984"/>
            <a:chOff x="15967783" y="412437"/>
            <a:chExt cx="5719119" cy="696498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15967783" y="412437"/>
              <a:ext cx="5719119" cy="696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perfect mobile SCREENSHOT</a:t>
              </a: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342900" marR="0" lvl="0" indent="-34290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Download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  <a:hlinkClick r:id="rId3"/>
                </a:rPr>
                <a:t>Full Page Screen Capture 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  <a:hlinkClick r:id="rId3"/>
                </a:rPr>
                <a:t>plugin for Chrome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Inspect Element in Chrome (CTRL + SHIFT + I)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Toggle device toolbar (CTRL + SHIFT + M)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From “Responsive” dropdown, select “iPhone 6”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Refresh page (CTRL + R)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Full Page Screen Capture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 button in top right of screen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Go to new screenshot tab and 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Download 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button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Replace screenshot (directions left)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6641618" y="6146181"/>
              <a:ext cx="579582" cy="51748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6641617" y="5197423"/>
              <a:ext cx="335167" cy="37384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737"/>
            <a:stretch/>
          </p:blipFill>
          <p:spPr>
            <a:xfrm>
              <a:off x="16609895" y="2630109"/>
              <a:ext cx="692670" cy="156082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 userDrawn="1"/>
        </p:nvGrpSpPr>
        <p:grpSpPr>
          <a:xfrm>
            <a:off x="16184420" y="440083"/>
            <a:ext cx="5059759" cy="5306068"/>
            <a:chOff x="16184420" y="440083"/>
            <a:chExt cx="5059759" cy="53060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6184420" y="440083"/>
              <a:ext cx="5059759" cy="5306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SCREENSHOT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screenshot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screenshot (directions right) 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Right-click on the new image and select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Crop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1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Hold SHIFT and drag image up or down 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to desired scroll position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16845746" y="4307476"/>
              <a:ext cx="695325" cy="5715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53BD23E-F86C-574F-9F01-8041C730750E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B418988-6515-524B-BD3A-3D6A5B4D9C3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BBD905-1F64-6543-84F5-83988C00A00D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A49870-23C9-BD41-B4C1-A3202AB5DB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0E89FE0-AEC8-B149-9A6D-56121C2C2E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437753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_MOBILE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8B9D15-5367-E04F-80E8-405F140EEEB2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AD0AA9A-962A-A045-9B42-46C87FB424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EF2A98-FFCF-674B-9174-7AEC000B0F9E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A58543E-6744-E748-B925-7E4DFC4F0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E8A8BAF-F0DA-B648-99AE-0A89677596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8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008915" y="2727052"/>
            <a:ext cx="3556000" cy="641531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0571" y="1749520"/>
            <a:ext cx="4223658" cy="8210721"/>
          </a:xfrm>
          <a:prstGeom prst="rect">
            <a:avLst/>
          </a:prstGeom>
        </p:spPr>
      </p:pic>
      <p:sp>
        <p:nvSpPr>
          <p:cNvPr id="1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11195" y="2886256"/>
            <a:ext cx="3352800" cy="58928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197100"/>
            <a:ext cx="420624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0186671" y="2197100"/>
            <a:ext cx="420624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21539261" y="412437"/>
            <a:ext cx="5719119" cy="6964984"/>
            <a:chOff x="15967783" y="412437"/>
            <a:chExt cx="5719119" cy="696498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15967783" y="412437"/>
              <a:ext cx="5719119" cy="696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perfect mobile SCREENSHOT</a:t>
              </a: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342900" marR="0" lvl="0" indent="-34290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Download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  <a:hlinkClick r:id="rId4"/>
                </a:rPr>
                <a:t>Full Page Screen Capture 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  <a:hlinkClick r:id="rId4"/>
                </a:rPr>
                <a:t>plugin for Chrome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Inspect Element in Chrome (CTRL + SHIFT + I)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Toggle device toolbar (CTRL + SHIFT + M)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From “Responsive” dropdown, select “iPhone 6”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Refresh page (CTRL + R)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Full Page Screen Capture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 button in top right of screen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Go to new screenshot tab and 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Download 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button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Replace screenshot (directions left)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6641618" y="6146181"/>
              <a:ext cx="579582" cy="51748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6641617" y="5197423"/>
              <a:ext cx="335167" cy="37384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737"/>
            <a:stretch/>
          </p:blipFill>
          <p:spPr>
            <a:xfrm>
              <a:off x="16609895" y="2630109"/>
              <a:ext cx="692670" cy="156082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 userDrawn="1"/>
        </p:nvGrpSpPr>
        <p:grpSpPr>
          <a:xfrm>
            <a:off x="16184420" y="440083"/>
            <a:ext cx="5059759" cy="5306068"/>
            <a:chOff x="16184420" y="440083"/>
            <a:chExt cx="5059759" cy="53060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6184420" y="440083"/>
              <a:ext cx="5059759" cy="5306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SCREENSHOT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screenshot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screenshot (directions right) 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Right-click on the new image and select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Crop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1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Hold SHIFT and drag image up or down 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to desired scroll position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845746" y="4307476"/>
              <a:ext cx="695325" cy="5715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081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ummer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616" y="8708849"/>
            <a:ext cx="9700487" cy="236366"/>
          </a:xfrm>
        </p:spPr>
        <p:txBody>
          <a:bodyPr lIns="0" tIns="0" rIns="0" bIns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kern="1200" cap="all" spc="500" baseline="0" dirty="0" smtClean="0">
                <a:gradFill>
                  <a:gsLst>
                    <a:gs pos="5263">
                      <a:schemeClr val="bg2"/>
                    </a:gs>
                    <a:gs pos="14159">
                      <a:schemeClr val="bg2"/>
                    </a:gs>
                  </a:gsLst>
                  <a:lin ang="5400000" scaled="1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34615" y="8316791"/>
            <a:ext cx="6601689" cy="236366"/>
          </a:xfrm>
        </p:spPr>
        <p:txBody>
          <a:bodyPr vert="horz" lIns="0" tIns="0" rIns="0" bIns="0" rtlCol="0">
            <a:noAutofit/>
          </a:bodyPr>
          <a:lstStyle>
            <a:lvl1pPr>
              <a:defRPr lang="en-US" b="1" cap="all" spc="500" baseline="0" dirty="0">
                <a:gradFill>
                  <a:gsLst>
                    <a:gs pos="5263">
                      <a:schemeClr val="bg2"/>
                    </a:gs>
                    <a:gs pos="14159">
                      <a:schemeClr val="bg2"/>
                    </a:gs>
                  </a:gsLst>
                  <a:lin ang="5400000" scaled="1"/>
                </a:gradFill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dirty="0"/>
              <a:t>Date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4615" y="5057423"/>
            <a:ext cx="9708333" cy="349997"/>
          </a:xfrm>
        </p:spPr>
        <p:txBody>
          <a:bodyPr wrap="none" lIns="0" tIns="0" rIns="0" bIns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  <a:defRPr lang="en-US" sz="2000" b="1" kern="1200" cap="all" spc="500" baseline="0" dirty="0" smtClean="0">
                <a:gradFill>
                  <a:gsLst>
                    <a:gs pos="5263">
                      <a:schemeClr val="bg2"/>
                    </a:gs>
                    <a:gs pos="14159">
                      <a:schemeClr val="bg2"/>
                    </a:gs>
                  </a:gsLst>
                  <a:lin ang="5400000" scaled="1"/>
                </a:gradFill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project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082825" y="5407420"/>
            <a:ext cx="9760123" cy="1043834"/>
          </a:xfrm>
        </p:spPr>
        <p:txBody>
          <a:bodyPr wrap="none" lIns="0" tIns="0" rIns="0" bIns="0" anchor="b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all" spc="700" baseline="0" dirty="0">
                <a:gradFill>
                  <a:gsLst>
                    <a:gs pos="5263">
                      <a:schemeClr val="bg2"/>
                    </a:gs>
                    <a:gs pos="14159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47294" y="7932988"/>
            <a:ext cx="401218" cy="0"/>
          </a:xfrm>
          <a:prstGeom prst="line">
            <a:avLst/>
          </a:prstGeom>
          <a:ln w="127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B97990C-F7D2-004B-9BD8-E40BCEE8DA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2479" y="869586"/>
            <a:ext cx="2575379" cy="8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0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_MOBILE_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C548FC5-B010-7344-A097-AFE5DB2D7E5C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8149E68-C644-264F-9346-E903FD66D0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3B4FC8-B757-954F-B002-91696D8FDC44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AA874E1-8F76-A14F-8600-35486107B5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3FE2C82-4E57-4647-925B-2EF75C388A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72756" y="2830952"/>
            <a:ext cx="3556000" cy="641531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8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742760" y="2197100"/>
            <a:ext cx="420624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0186671" y="2197100"/>
            <a:ext cx="420624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12" y="1853420"/>
            <a:ext cx="4223658" cy="821072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75036" y="2990156"/>
            <a:ext cx="3352800" cy="5892800"/>
          </a:xfrm>
          <a:ln w="12700">
            <a:solidFill>
              <a:schemeClr val="bg1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1539261" y="412437"/>
            <a:ext cx="5719119" cy="6964984"/>
            <a:chOff x="15967783" y="412437"/>
            <a:chExt cx="5719119" cy="696498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15967783" y="412437"/>
              <a:ext cx="5719119" cy="696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perfect mobile SCREENSHOT</a:t>
              </a: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342900" marR="0" lvl="0" indent="-34290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Download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  <a:hlinkClick r:id="rId4"/>
                </a:rPr>
                <a:t>Full Page Screen Capture 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  <a:hlinkClick r:id="rId4"/>
                </a:rPr>
                <a:t>plugin for Chrome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Inspect Element in Chrome (CTRL + SHIFT + I)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Toggle device toolbar (CTRL + SHIFT + M)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From “Responsive” dropdown, select “iPhone 6”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Refresh page (CTRL + R)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Full Page Screen Capture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 button in top right of screen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Go to new screenshot tab and 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Download 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button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Replace screenshot (directions left)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6641618" y="6146181"/>
              <a:ext cx="579582" cy="51748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6641617" y="5197423"/>
              <a:ext cx="335167" cy="37384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737"/>
            <a:stretch/>
          </p:blipFill>
          <p:spPr>
            <a:xfrm>
              <a:off x="16609895" y="2630109"/>
              <a:ext cx="692670" cy="156082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 userDrawn="1"/>
        </p:nvGrpSpPr>
        <p:grpSpPr>
          <a:xfrm>
            <a:off x="16184420" y="440083"/>
            <a:ext cx="5059759" cy="5306068"/>
            <a:chOff x="16184420" y="440083"/>
            <a:chExt cx="5059759" cy="53060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6184420" y="440083"/>
              <a:ext cx="5059759" cy="5306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SCREENSHOT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screenshot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screenshot (directions right) 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Right-click on the new image and select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Crop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1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Hold SHIFT and drag image up or down 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to desired scroll position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845746" y="4307476"/>
              <a:ext cx="695325" cy="5715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34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_DESKTOP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178F771-B8D7-724D-9F19-4D65E3ABBCB2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92779A9-45D1-564F-ACAA-71C689A6ED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66459B-FDCA-8D49-B442-7F51534CA4DF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B8BD91E-BCA0-A146-9B67-DF8DFF9CA8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8FF1819-82C5-AF42-BC28-CF84D3BEE3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sp>
        <p:nvSpPr>
          <p:cNvPr id="15" name="Slide Number Placeholder 29"/>
          <p:cNvSpPr txBox="1">
            <a:spLocks/>
          </p:cNvSpPr>
          <p:nvPr userDrawn="1"/>
        </p:nvSpPr>
        <p:spPr>
          <a:xfrm>
            <a:off x="476414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14159">
                      <a:srgbClr val="2F2F35"/>
                    </a:gs>
                    <a:gs pos="32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fld id="{4CBCE68E-177C-4375-BADE-A3A412806AB2}" type="slidenum">
              <a:rPr lang="en-US" noProof="0" smtClean="0"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</a:rPr>
              <a:pPr lvl="0" algn="l"/>
              <a:t>‹#›</a:t>
            </a:fld>
            <a:endParaRPr lang="en-US" noProof="0" dirty="0">
              <a:gradFill>
                <a:gsLst>
                  <a:gs pos="59836">
                    <a:schemeClr val="tx1">
                      <a:lumMod val="75000"/>
                    </a:schemeClr>
                  </a:gs>
                  <a:gs pos="46000">
                    <a:schemeClr val="tx1">
                      <a:lumMod val="7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7" name="Computer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230306" y="1119360"/>
            <a:ext cx="17976230" cy="999233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835733" y="2288860"/>
            <a:ext cx="9339174" cy="596154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11724" y="2679952"/>
            <a:ext cx="8914915" cy="5549843"/>
          </a:xfrm>
          <a:ln w="12700">
            <a:solidFill>
              <a:srgbClr val="000000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197100"/>
            <a:ext cx="4206240" cy="6400800"/>
          </a:xfrm>
        </p:spPr>
        <p:txBody>
          <a:bodyPr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400" b="0" kern="1200" cap="none" spc="50" baseline="0" dirty="0">
                <a:gradFill>
                  <a:gsLst>
                    <a:gs pos="40132">
                      <a:schemeClr val="bg1"/>
                    </a:gs>
                    <a:gs pos="14159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/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Bacon ipsum dolor amet chicken sirloin pork loin ribeye. Fatback picanha salami, brisket venison tenderloin prosciutto pork. Ribeye kielbasa t-bone pork, pig doner tongue frankfurter fatback ham.</a:t>
            </a:r>
          </a:p>
          <a:p>
            <a:pPr marL="0" marR="0" lvl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1539261" y="412437"/>
            <a:ext cx="5719119" cy="3410164"/>
            <a:chOff x="15967783" y="412437"/>
            <a:chExt cx="5719119" cy="341016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15967783" y="412437"/>
              <a:ext cx="5719119" cy="341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perfect BROWSER SCREENSHOT</a:t>
              </a: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342900" marR="0" lvl="0" indent="-34290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Download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  <a:hlinkClick r:id="rId4"/>
                </a:rPr>
                <a:t>Full Page Screen Capture 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  <a:hlinkClick r:id="rId4"/>
                </a:rPr>
                <a:t>plugin for Chrome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Full Page Screen Capture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 button in top right of screen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Go to new screenshot tab and 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Download 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button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Replace screenshot (directions left)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6641618" y="2654334"/>
              <a:ext cx="579582" cy="51748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6641617" y="1705576"/>
              <a:ext cx="335167" cy="37384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 userDrawn="1"/>
        </p:nvGrpSpPr>
        <p:grpSpPr>
          <a:xfrm>
            <a:off x="16184420" y="440083"/>
            <a:ext cx="5059759" cy="5306068"/>
            <a:chOff x="16184420" y="440083"/>
            <a:chExt cx="5059759" cy="53060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6184420" y="440083"/>
              <a:ext cx="5059759" cy="5306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SCREENSHOT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screenshot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screenshot (directions right) 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Right-click on the new image and select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Crop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1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Hold SHIFT and drag image up or down 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to desired scroll position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16845746" y="4307476"/>
              <a:ext cx="695325" cy="5715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825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_DESKTOP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BBF8AA7-8197-0B4C-A805-FD02C8B66132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CEC16C6-F157-9F46-89B9-C0DA5FE125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19A3CD-9DF6-934F-890E-86EA3207B183}"/>
              </a:ext>
            </a:extLst>
          </p:cNvPr>
          <p:cNvCxnSpPr/>
          <p:nvPr userDrawn="1"/>
        </p:nvCxnSpPr>
        <p:spPr>
          <a:xfrm>
            <a:off x="3613209" y="916854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5319206-ABCC-5D41-8E8E-F93D17DCFB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741" y="961498"/>
            <a:ext cx="5217926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561E8E-E604-D845-83E8-DA2167355C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56741" y="1225779"/>
            <a:ext cx="5217926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HEADLINE</a:t>
            </a:r>
          </a:p>
        </p:txBody>
      </p:sp>
      <p:pic>
        <p:nvPicPr>
          <p:cNvPr id="7" name="Computer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553384" y="905256"/>
            <a:ext cx="20059064" cy="111501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96350" y="2495346"/>
            <a:ext cx="10530370" cy="669023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870526" y="2605141"/>
            <a:ext cx="10002338" cy="6226802"/>
          </a:xfrm>
          <a:ln w="12700">
            <a:solidFill>
              <a:srgbClr val="000000"/>
            </a:solidFill>
          </a:ln>
        </p:spPr>
        <p:txBody>
          <a:bodyPr vert="horz" lIns="146288" tIns="73144" rIns="146288" bIns="73144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6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4CBCE68E-177C-4375-BADE-A3A412806AB2}" type="slidenum">
              <a:rPr lang="en-US" noProof="0" smtClean="0"/>
              <a:pPr lvl="0" algn="r"/>
              <a:t>‹#›</a:t>
            </a:fld>
            <a:endParaRPr lang="en-US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6184420" y="440083"/>
            <a:ext cx="5059759" cy="5306068"/>
            <a:chOff x="16184420" y="440083"/>
            <a:chExt cx="5059759" cy="53060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6184420" y="440083"/>
              <a:ext cx="5059759" cy="5306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TO REPLACE SCREENSHOT</a:t>
              </a:r>
            </a:p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Delete current screenshot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icon at center of image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Browse to saved screenshot (directions right) 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Insert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Right-click on the new image and select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Crop</a:t>
              </a: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1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Hold SHIFT and drag image up or down 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to desired scroll position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6845746" y="1705576"/>
              <a:ext cx="419100" cy="4191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6845746" y="4307476"/>
              <a:ext cx="695325" cy="5715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6799774" y="3111601"/>
              <a:ext cx="1914525" cy="67627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 userDrawn="1"/>
        </p:nvGrpSpPr>
        <p:grpSpPr>
          <a:xfrm>
            <a:off x="21539261" y="412437"/>
            <a:ext cx="5719119" cy="3410164"/>
            <a:chOff x="15967783" y="412437"/>
            <a:chExt cx="5719119" cy="341016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15967783" y="412437"/>
              <a:ext cx="5719119" cy="341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1200" cap="all" spc="300" normalizeH="0" baseline="0" noProof="0">
                  <a:ln>
                    <a:noFill/>
                  </a:ln>
                  <a:gradFill>
                    <a:gsLst>
                      <a:gs pos="47368">
                        <a:srgbClr val="1BA9DF"/>
                      </a:gs>
                      <a:gs pos="40132">
                        <a:srgbClr val="1BA9D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 BOLD" panose="020B0703020204020204" pitchFamily="34" charset="0"/>
                  <a:ea typeface="Amazon Ember BOLD" panose="020B0703020204020204" pitchFamily="34" charset="0"/>
                  <a:cs typeface="Amazon Ember BOLD" panose="020B0703020204020204" pitchFamily="34" charset="0"/>
                </a:rPr>
                <a:t>perfect BROWSER SCREENSHOT</a:t>
              </a: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342900" marR="0" lvl="0" indent="-342900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Download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  <a:hlinkClick r:id="rId7"/>
                </a:rPr>
                <a:t>Full Page Screen Capture 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  <a:hlinkClick r:id="rId7"/>
                </a:rPr>
                <a:t>plugin for Chrome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Full Page Screen Capture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 button in top right of screen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Go to new screenshot tab and click </a:t>
              </a:r>
              <a:r>
                <a:rPr kumimoji="0" lang="en-US" sz="1400" b="0" i="1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Download </a:t>
              </a: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button</a:t>
              </a: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b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</a:br>
              <a:endParaRPr kumimoji="0" lang="en-US" sz="1400" b="0" i="0" u="none" strike="noStrike" kern="1200" cap="none" spc="50" normalizeH="0" baseline="0" noProof="0">
                <a:ln>
                  <a:noFill/>
                </a:ln>
                <a:gradFill>
                  <a:gsLst>
                    <a:gs pos="40132">
                      <a:srgbClr val="232F3E"/>
                    </a:gs>
                    <a:gs pos="14159">
                      <a:srgbClr val="232F3E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endParaRPr>
            </a:p>
            <a:p>
              <a:pPr marL="568325" marR="0" lvl="0" indent="-284163" algn="l" defTabSz="731441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50" normalizeH="0" baseline="0" noProof="0">
                  <a:ln>
                    <a:noFill/>
                  </a:ln>
                  <a:gradFill>
                    <a:gsLst>
                      <a:gs pos="40132">
                        <a:srgbClr val="232F3E"/>
                      </a:gs>
                      <a:gs pos="14159">
                        <a:srgbClr val="232F3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n-lt"/>
                  <a:ea typeface="+mn-ea"/>
                  <a:cs typeface="Segoe UI Semilight" panose="020B0402040204020203" pitchFamily="34" charset="0"/>
                </a:rPr>
                <a:t>Replace screenshot (directions left)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16641618" y="2654334"/>
              <a:ext cx="579582" cy="51748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641617" y="1705576"/>
              <a:ext cx="335167" cy="373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136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rime">
    <p:bg>
      <p:bgPr>
        <a:solidFill>
          <a:srgbClr val="01A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>
                <a:gradFill>
                  <a:gsLst>
                    <a:gs pos="59836">
                      <a:schemeClr val="tx1"/>
                    </a:gs>
                    <a:gs pos="46000">
                      <a:schemeClr val="tx1"/>
                    </a:gs>
                  </a:gsLst>
                  <a:lin ang="5400000" scaled="1"/>
                </a:gradFill>
              </a:rPr>
              <a:pPr lvl="0"/>
              <a:t>‹#›</a:t>
            </a:fld>
            <a:endParaRPr lang="en-US" noProof="0" dirty="0">
              <a:gradFill>
                <a:gsLst>
                  <a:gs pos="59836">
                    <a:schemeClr val="tx1"/>
                  </a:gs>
                  <a:gs pos="46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59225C-536F-5E42-BA99-AD15651035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2479" y="867526"/>
            <a:ext cx="2575379" cy="89005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465356-31CE-D745-A80B-8B51DD688136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205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39E794-9DFE-924C-AB4F-E0B232F32AD3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D1AA37-37C3-ED4A-BCD1-33E82B1EF5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4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F9E6C5-69FA-A843-BE05-509ECD50B6AD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01A9E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5133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0622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OUT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-568743" y="4291629"/>
            <a:ext cx="3724150" cy="185737"/>
          </a:xfrm>
        </p:spPr>
        <p:txBody>
          <a:bodyPr wrap="none" anchor="ctr" anchorCtr="0">
            <a:noAutofit/>
          </a:bodyPr>
          <a:lstStyle>
            <a:lvl1pPr>
              <a:defRPr kumimoji="0" lang="en-US" sz="1000" b="0" i="0" u="none" strike="noStrike" kern="1200" cap="none" spc="500" normalizeH="0" baseline="0" dirty="0" smtClean="0">
                <a:ln>
                  <a:noFill/>
                </a:ln>
                <a:gradFill>
                  <a:gsLst>
                    <a:gs pos="21000">
                      <a:srgbClr val="2F2F35"/>
                    </a:gs>
                    <a:gs pos="85000">
                      <a:srgbClr val="2F2F35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buFont typeface="Arial"/>
              <a:buNone/>
              <a:defRPr/>
            </a:pPr>
            <a:r>
              <a:rPr lang="en-US"/>
              <a:t>SECTION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218130" y="4202454"/>
            <a:ext cx="3745492" cy="380852"/>
          </a:xfr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spcBef>
                <a:spcPct val="20000"/>
              </a:spcBef>
              <a:buFont typeface="Arial"/>
              <a:buNone/>
              <a:defRPr kumimoji="0" lang="en-US" sz="2800" b="1" i="0" u="none" strike="noStrike" kern="1200" cap="none" spc="300" normalizeH="0" baseline="0" dirty="0">
                <a:ln>
                  <a:noFill/>
                </a:ln>
                <a:gradFill>
                  <a:gsLst>
                    <a:gs pos="21000">
                      <a:schemeClr val="tx2"/>
                    </a:gs>
                    <a:gs pos="85000">
                      <a:schemeClr val="tx2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5pPr>
              <a:defRPr/>
            </a:lvl5pPr>
          </a:lstStyle>
          <a:p>
            <a:pPr marL="0" lv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/>
              <a:t>HEADLINE</a:t>
            </a:r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 rot="16200000">
            <a:off x="1493013" y="6082869"/>
            <a:ext cx="0" cy="704057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" name="Slide Number Placeholder 29"/>
          <p:cNvSpPr txBox="1">
            <a:spLocks/>
          </p:cNvSpPr>
          <p:nvPr userDrawn="1"/>
        </p:nvSpPr>
        <p:spPr>
          <a:xfrm rot="16200000">
            <a:off x="14790997" y="8853182"/>
            <a:ext cx="1032512" cy="47509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fld id="{4CBCE68E-177C-4375-BADE-A3A412806AB2}" type="slidenum">
              <a:rPr lang="en-US" noProof="0" smtClean="0"/>
              <a:pPr lvl="0" algn="l"/>
              <a:t>‹#›</a:t>
            </a:fld>
            <a:endParaRPr lang="en-US" noProof="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D6F80E-61D6-604A-9C7E-7C7EE271EE2E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01A9E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13515E-99B9-9E4B-926A-8E657FDDA9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217047" y="7372664"/>
            <a:ext cx="2575379" cy="89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9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bg>
      <p:bgPr>
        <a:solidFill>
          <a:srgbClr val="22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CD757-647F-CA45-B62E-931951258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37835" y="3893399"/>
            <a:ext cx="6669129" cy="23048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6866BF-C0BF-AF48-9ED4-B6D427D3FB64}"/>
              </a:ext>
            </a:extLst>
          </p:cNvPr>
          <p:cNvSpPr txBox="1"/>
          <p:nvPr userDrawn="1"/>
        </p:nvSpPr>
        <p:spPr>
          <a:xfrm>
            <a:off x="3760631" y="-592428"/>
            <a:ext cx="0" cy="0"/>
          </a:xfrm>
          <a:prstGeom prst="rect">
            <a:avLst/>
          </a:prstGeom>
        </p:spPr>
        <p:txBody>
          <a:bodyPr vert="horz" wrap="none" lIns="146304" tIns="9144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endParaRPr lang="en-US" sz="2000" spc="50" dirty="0" err="1">
              <a:gradFill>
                <a:gsLst>
                  <a:gs pos="14159">
                    <a:schemeClr val="tx1"/>
                  </a:gs>
                  <a:gs pos="32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E698B1-8374-6B4A-AB5F-B220B8D50F34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FA39319-98A4-3B41-B970-0103EE1952C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999040" y="7808747"/>
            <a:ext cx="9546719" cy="1050986"/>
          </a:xfrm>
        </p:spPr>
        <p:txBody>
          <a:bodyPr>
            <a:noAutofit/>
          </a:bodyPr>
          <a:lstStyle/>
          <a:p>
            <a:pPr lvl="0" algn="ctr"/>
            <a:r>
              <a:rPr lang="en-US" sz="8800">
                <a:latin typeface="+mj-lt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329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01A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F76F43-1C20-5648-A809-20AD654734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2479" y="867526"/>
            <a:ext cx="2575379" cy="890050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4616" y="5920502"/>
            <a:ext cx="6637784" cy="2502529"/>
          </a:xfrm>
        </p:spPr>
        <p:txBody>
          <a:bodyPr lIns="0" tIns="0" rIns="0" bIns="0"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5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Bacon ipsum dolor amet chicken sirloin pork loin ribeye. Fatback picanha salami, brisket venison tenderloin prosciutto pork. Ribeye kielbasa t-bone pork, pig doner tongue frankfurter fatback ham hock biltong meatloaf. Jerky boudin pancetta, salami capicola venison spare ribs pork loin alcatra ham bacon hamburger burgdoggen meatloaf cow. 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25" y="2393506"/>
            <a:ext cx="6689575" cy="2444848"/>
          </a:xfrm>
        </p:spPr>
        <p:txBody>
          <a:bodyPr wrap="none" lIns="0" tIns="0" rIns="0" bIns="0" anchor="b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all" spc="700" baseline="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>
                <a:gradFill>
                  <a:gsLst>
                    <a:gs pos="59836">
                      <a:schemeClr val="tx1"/>
                    </a:gs>
                    <a:gs pos="46000">
                      <a:schemeClr val="tx1"/>
                    </a:gs>
                  </a:gsLst>
                  <a:lin ang="5400000" scaled="1"/>
                </a:gradFill>
              </a:rPr>
              <a:pPr lvl="0"/>
              <a:t>‹#›</a:t>
            </a:fld>
            <a:endParaRPr lang="en-US" noProof="0" dirty="0">
              <a:gradFill>
                <a:gsLst>
                  <a:gs pos="59836">
                    <a:schemeClr val="tx1"/>
                  </a:gs>
                  <a:gs pos="46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39040FD-9F49-764E-A63B-A12E6B44EB24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00825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Pri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4615" y="5920502"/>
            <a:ext cx="6637785" cy="2502529"/>
          </a:xfrm>
        </p:spPr>
        <p:txBody>
          <a:bodyPr lIns="0" tIns="0" rIns="0" bIns="0"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50" baseline="0" dirty="0" smtClean="0">
                <a:gradFill>
                  <a:gsLst>
                    <a:gs pos="51316">
                      <a:schemeClr val="bg1"/>
                    </a:gs>
                    <a:gs pos="41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Bacon ipsum dolor amet chicken sirloin pork loin ribeye. Fatback picanha salami, brisket venison tenderloin prosciutto pork. Ribeye kielbasa t-bone pork, pig doner tongue frankfurter fatback ham hock biltong meatloaf. Jerky boudin pancetta, salami capicola venison spare ribs pork loin alcatra ham bacon hamburger burgdoggen meatloaf cow.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25" y="2393506"/>
            <a:ext cx="6689575" cy="2444848"/>
          </a:xfrm>
        </p:spPr>
        <p:txBody>
          <a:bodyPr wrap="none" lIns="0" tIns="0" rIns="0" bIns="0" anchor="b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all" spc="700" baseline="0" dirty="0">
                <a:gradFill>
                  <a:gsLst>
                    <a:gs pos="51316">
                      <a:schemeClr val="bg1"/>
                    </a:gs>
                    <a:gs pos="41000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7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A4DBED-C36E-054B-B4E5-0B5FB09D428B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1BA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EC469-343E-D247-8371-AF1064326D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79" y="867526"/>
            <a:ext cx="2575379" cy="89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74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quidI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4615" y="5920502"/>
            <a:ext cx="6637785" cy="2502529"/>
          </a:xfrm>
        </p:spPr>
        <p:txBody>
          <a:bodyPr lIns="0" tIns="0" rIns="0" bIns="0"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50" baseline="0" dirty="0" smtClean="0">
                <a:gradFill>
                  <a:gsLst>
                    <a:gs pos="70395">
                      <a:schemeClr val="tx1"/>
                    </a:gs>
                    <a:gs pos="59868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Bacon ipsum dolor amet chicken sirloin pork loin ribeye. Fatback picanha salami, brisket venison tenderloin prosciutto pork. Ribeye kielbasa t-bone pork, pig doner tongue frankfurter fatback ham hock biltong meatloaf. Jerky boudin pancetta, salami capicola venison spare ribs pork loin alcatra ham bacon hamburger burgdoggen meatloaf cow.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25" y="2393506"/>
            <a:ext cx="6689575" cy="2444848"/>
          </a:xfrm>
        </p:spPr>
        <p:txBody>
          <a:bodyPr wrap="none" lIns="0" tIns="0" rIns="0" bIns="0" anchor="b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all" spc="700" baseline="0" dirty="0">
                <a:gradFill>
                  <a:gsLst>
                    <a:gs pos="70395">
                      <a:schemeClr val="tx1"/>
                    </a:gs>
                    <a:gs pos="59868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87705">
                      <a:schemeClr val="tx1"/>
                    </a:gs>
                    <a:gs pos="7623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D427B7-A5B4-0349-94A0-F4C6987AA555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794B56-F4DA-0D42-96CB-144BA2F777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2480" y="867526"/>
            <a:ext cx="2575376" cy="8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4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ummer">
    <p:bg>
      <p:bgPr>
        <a:solidFill>
          <a:srgbClr val="FF99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4615" y="5920502"/>
            <a:ext cx="6637785" cy="2502529"/>
          </a:xfrm>
        </p:spPr>
        <p:txBody>
          <a:bodyPr lIns="0" tIns="0" rIns="0" bIns="0">
            <a:noAutofit/>
          </a:bodyPr>
          <a:lstStyle>
            <a:lvl1pPr marL="0" marR="0" indent="0" algn="l" defTabSz="73144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50" baseline="0" dirty="0" smtClean="0">
                <a:gradFill>
                  <a:gsLst>
                    <a:gs pos="7895">
                      <a:schemeClr val="bg2"/>
                    </a:gs>
                    <a:gs pos="14159">
                      <a:schemeClr val="bg2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Bacon ipsum dolor amet chicken sirloin pork loin ribeye. Fatback picanha salami, brisket venison tenderloin prosciutto pork. Ribeye kielbasa t-bone pork, pig doner tongue frankfurter fatback ham hock biltong meatloaf. Jerky boudin pancetta, salami capicola venison spare ribs pork loin alcatra ham bacon hamburger burgdoggen meatloaf cow.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25" y="2393506"/>
            <a:ext cx="6689575" cy="2444848"/>
          </a:xfrm>
        </p:spPr>
        <p:txBody>
          <a:bodyPr wrap="none" lIns="0" tIns="0" rIns="0" bIns="0" anchor="b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all" spc="700" baseline="0" dirty="0">
                <a:gradFill>
                  <a:gsLst>
                    <a:gs pos="7895">
                      <a:schemeClr val="bg2"/>
                    </a:gs>
                    <a:gs pos="14159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76230">
                      <a:schemeClr val="bg1"/>
                    </a:gs>
                    <a:gs pos="59836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/>
              <a:pPr lvl="0"/>
              <a:t>‹#›</a:t>
            </a:fld>
            <a:endParaRPr lang="en-US" noProof="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7445A3-9D44-CA4F-B21A-63B73F278EEA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rgbClr val="222F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5D70F0-9E17-374E-92F1-F65E80A03A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2479" y="869586"/>
            <a:ext cx="2575379" cy="8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19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01A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9"/>
          <p:cNvSpPr txBox="1">
            <a:spLocks/>
          </p:cNvSpPr>
          <p:nvPr userDrawn="1"/>
        </p:nvSpPr>
        <p:spPr>
          <a:xfrm>
            <a:off x="14055090" y="9619851"/>
            <a:ext cx="1032512" cy="438549"/>
          </a:xfrm>
          <a:prstGeom prst="rect">
            <a:avLst/>
          </a:prstGeom>
        </p:spPr>
        <p:txBody>
          <a:bodyPr vert="horz" lIns="0" tIns="73144" rIns="0" bIns="73144" rtlCol="0" anchor="t" anchorCtr="0"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0" normalizeH="0" baseline="0">
                <a:ln>
                  <a:noFill/>
                </a:ln>
                <a:gradFill>
                  <a:gsLst>
                    <a:gs pos="59836">
                      <a:schemeClr val="tx1">
                        <a:lumMod val="75000"/>
                      </a:schemeClr>
                    </a:gs>
                    <a:gs pos="46000">
                      <a:schemeClr val="tx1">
                        <a:lumMod val="7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3144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20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64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83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522" algn="l" defTabSz="731441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CBCE68E-177C-4375-BADE-A3A412806AB2}" type="slidenum">
              <a:rPr lang="en-US" noProof="0" smtClean="0">
                <a:gradFill>
                  <a:gsLst>
                    <a:gs pos="59836">
                      <a:schemeClr val="tx1"/>
                    </a:gs>
                    <a:gs pos="46000">
                      <a:schemeClr val="tx1"/>
                    </a:gs>
                  </a:gsLst>
                  <a:lin ang="5400000" scaled="1"/>
                </a:gradFill>
              </a:rPr>
              <a:pPr lvl="0"/>
              <a:t>‹#›</a:t>
            </a:fld>
            <a:endParaRPr lang="en-US" noProof="0" dirty="0">
              <a:gradFill>
                <a:gsLst>
                  <a:gs pos="59836">
                    <a:schemeClr val="tx1"/>
                  </a:gs>
                  <a:gs pos="46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4615" y="5057423"/>
            <a:ext cx="9708333" cy="349997"/>
          </a:xfrm>
        </p:spPr>
        <p:txBody>
          <a:bodyPr wrap="none" lIns="0" tIns="0" rIns="0" bIns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  <a:defRPr lang="en-US" sz="2000" b="1" kern="1200" cap="all" spc="50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Amazon Ember" panose="02000000000000000000" pitchFamily="2" charset="0"/>
                <a:ea typeface="Amazon Ember" panose="02000000000000000000" pitchFamily="2" charset="0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PREHEADER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082825" y="5407420"/>
            <a:ext cx="9760123" cy="1043834"/>
          </a:xfrm>
        </p:spPr>
        <p:txBody>
          <a:bodyPr wrap="none" lIns="0" tIns="0" rIns="0" bIns="0" anchor="b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all" spc="700" baseline="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Aft>
                <a:spcPts val="600"/>
              </a:spcAft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F2F7B6-690A-B34A-8EE3-CC9B6EE74C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2479" y="867526"/>
            <a:ext cx="2575379" cy="89005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66BB8D-5805-3341-A725-F593374FAA6F}"/>
              </a:ext>
            </a:extLst>
          </p:cNvPr>
          <p:cNvSpPr/>
          <p:nvPr userDrawn="1"/>
        </p:nvSpPr>
        <p:spPr>
          <a:xfrm>
            <a:off x="477981" y="457200"/>
            <a:ext cx="14609619" cy="9144000"/>
          </a:xfrm>
          <a:prstGeom prst="roundRect">
            <a:avLst>
              <a:gd name="adj" fmla="val 1755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7212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6144" y="854701"/>
            <a:ext cx="13445656" cy="1676400"/>
          </a:xfrm>
          <a:prstGeom prst="rect">
            <a:avLst/>
          </a:prstGeom>
        </p:spPr>
        <p:txBody>
          <a:bodyPr vert="horz" lIns="146288" tIns="73144" rIns="146288" bIns="73144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888" y="2952329"/>
            <a:ext cx="13403912" cy="3786401"/>
          </a:xfrm>
          <a:prstGeom prst="rect">
            <a:avLst/>
          </a:prstGeom>
        </p:spPr>
        <p:txBody>
          <a:bodyPr vert="horz" lIns="146288" tIns="73144" rIns="146288" bIns="731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1F024-B82A-1A42-B684-8343D55BC846}"/>
              </a:ext>
            </a:extLst>
          </p:cNvPr>
          <p:cNvSpPr/>
          <p:nvPr userDrawn="1"/>
        </p:nvSpPr>
        <p:spPr>
          <a:xfrm>
            <a:off x="0" y="-924100"/>
            <a:ext cx="1109166" cy="329739"/>
          </a:xfrm>
          <a:prstGeom prst="rect">
            <a:avLst/>
          </a:prstGeom>
          <a:solidFill>
            <a:srgbClr val="00A8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E3A38-FD3A-EA4D-A9F7-D05604A89292}"/>
              </a:ext>
            </a:extLst>
          </p:cNvPr>
          <p:cNvSpPr/>
          <p:nvPr userDrawn="1"/>
        </p:nvSpPr>
        <p:spPr>
          <a:xfrm>
            <a:off x="3327498" y="-924100"/>
            <a:ext cx="1109166" cy="329739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775738-F86A-1D42-9F88-C71AC0FBC5A7}"/>
              </a:ext>
            </a:extLst>
          </p:cNvPr>
          <p:cNvSpPr/>
          <p:nvPr userDrawn="1"/>
        </p:nvSpPr>
        <p:spPr>
          <a:xfrm>
            <a:off x="2218332" y="-924100"/>
            <a:ext cx="1109166" cy="329739"/>
          </a:xfrm>
          <a:prstGeom prst="rect">
            <a:avLst/>
          </a:prstGeom>
          <a:solidFill>
            <a:srgbClr val="232F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5E918-6E67-294B-86E9-9F0EFCCE0108}"/>
              </a:ext>
            </a:extLst>
          </p:cNvPr>
          <p:cNvSpPr/>
          <p:nvPr userDrawn="1"/>
        </p:nvSpPr>
        <p:spPr>
          <a:xfrm>
            <a:off x="1109166" y="-924100"/>
            <a:ext cx="1109166" cy="329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22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96" r:id="rId2"/>
    <p:sldLayoutId id="2147483773" r:id="rId3"/>
    <p:sldLayoutId id="2147483769" r:id="rId4"/>
    <p:sldLayoutId id="2147483756" r:id="rId5"/>
    <p:sldLayoutId id="2147483791" r:id="rId6"/>
    <p:sldLayoutId id="2147483798" r:id="rId7"/>
    <p:sldLayoutId id="2147483780" r:id="rId8"/>
    <p:sldLayoutId id="2147483806" r:id="rId9"/>
    <p:sldLayoutId id="2147483807" r:id="rId10"/>
    <p:sldLayoutId id="2147483808" r:id="rId11"/>
    <p:sldLayoutId id="2147483813" r:id="rId12"/>
    <p:sldLayoutId id="2147483758" r:id="rId13"/>
    <p:sldLayoutId id="2147483834" r:id="rId14"/>
    <p:sldLayoutId id="2147483833" r:id="rId15"/>
    <p:sldLayoutId id="2147483803" r:id="rId16"/>
    <p:sldLayoutId id="2147483843" r:id="rId17"/>
    <p:sldLayoutId id="2147483793" r:id="rId18"/>
    <p:sldLayoutId id="2147483824" r:id="rId19"/>
    <p:sldLayoutId id="2147483814" r:id="rId20"/>
    <p:sldLayoutId id="2147483820" r:id="rId21"/>
    <p:sldLayoutId id="2147483825" r:id="rId22"/>
    <p:sldLayoutId id="2147483822" r:id="rId23"/>
    <p:sldLayoutId id="2147483821" r:id="rId24"/>
    <p:sldLayoutId id="2147483823" r:id="rId25"/>
    <p:sldLayoutId id="2147483792" r:id="rId26"/>
    <p:sldLayoutId id="2147483819" r:id="rId27"/>
    <p:sldLayoutId id="2147483826" r:id="rId28"/>
    <p:sldLayoutId id="2147483836" r:id="rId29"/>
    <p:sldLayoutId id="2147483839" r:id="rId30"/>
    <p:sldLayoutId id="2147483837" r:id="rId31"/>
    <p:sldLayoutId id="2147483838" r:id="rId32"/>
    <p:sldLayoutId id="2147483840" r:id="rId33"/>
    <p:sldLayoutId id="2147483841" r:id="rId34"/>
    <p:sldLayoutId id="2147483842" r:id="rId35"/>
    <p:sldLayoutId id="2147483815" r:id="rId36"/>
    <p:sldLayoutId id="2147483776" r:id="rId37"/>
    <p:sldLayoutId id="2147483795" r:id="rId38"/>
    <p:sldLayoutId id="2147483818" r:id="rId39"/>
    <p:sldLayoutId id="2147483817" r:id="rId40"/>
    <p:sldLayoutId id="2147483759" r:id="rId41"/>
    <p:sldLayoutId id="2147483805" r:id="rId42"/>
    <p:sldLayoutId id="2147483829" r:id="rId43"/>
    <p:sldLayoutId id="2147483800" r:id="rId44"/>
    <p:sldLayoutId id="2147483801" r:id="rId45"/>
    <p:sldLayoutId id="2147483802" r:id="rId46"/>
    <p:sldLayoutId id="2147483761" r:id="rId47"/>
    <p:sldLayoutId id="2147483724" r:id="rId48"/>
  </p:sldLayoutIdLst>
  <p:transition advClick="0">
    <p:fade/>
  </p:transition>
  <p:hf hdr="0" ftr="0" dt="0"/>
  <p:txStyles>
    <p:titleStyle>
      <a:lvl1pPr algn="l" defTabSz="731441" rtl="0" eaLnBrk="1" latinLnBrk="0" hangingPunct="1">
        <a:spcBef>
          <a:spcPct val="0"/>
        </a:spcBef>
        <a:buNone/>
        <a:defRPr sz="7000" kern="1200">
          <a:gradFill>
            <a:gsLst>
              <a:gs pos="14159">
                <a:schemeClr val="tx1"/>
              </a:gs>
              <a:gs pos="32000">
                <a:schemeClr val="tx1"/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0" indent="0" algn="l" defTabSz="731441" rtl="0" eaLnBrk="1" latinLnBrk="0" hangingPunct="1">
        <a:spcBef>
          <a:spcPct val="20000"/>
        </a:spcBef>
        <a:buFont typeface="Arial"/>
        <a:buNone/>
        <a:defRPr sz="2000" kern="1200">
          <a:gradFill>
            <a:gsLst>
              <a:gs pos="14159">
                <a:schemeClr val="tx1"/>
              </a:gs>
              <a:gs pos="32000">
                <a:schemeClr val="tx1"/>
              </a:gs>
            </a:gsLst>
            <a:lin ang="5400000" scaled="1"/>
          </a:gradFill>
          <a:latin typeface="+mn-lt"/>
          <a:ea typeface="+mn-ea"/>
          <a:cs typeface="Segoe UI Semilight" panose="020B0402040204020203" pitchFamily="34" charset="0"/>
        </a:defRPr>
      </a:lvl1pPr>
      <a:lvl2pPr marL="731441" indent="0" algn="l" defTabSz="731441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880" indent="0" algn="l" defTabSz="731441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321" indent="0" algn="l" defTabSz="731441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61" indent="0" algn="l" defTabSz="731441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4022922" indent="-365720" algn="l" defTabSz="7314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362" indent="-365720" algn="l" defTabSz="7314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5803" indent="-365720" algn="l" defTabSz="7314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242" indent="-365720" algn="l" defTabSz="7314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44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441" algn="l" defTabSz="73144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881" algn="l" defTabSz="73144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322" algn="l" defTabSz="73144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61" algn="l" defTabSz="73144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202" algn="l" defTabSz="73144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8642" algn="l" defTabSz="73144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083" algn="l" defTabSz="73144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1522" algn="l" defTabSz="73144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pos="9504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3168" userDrawn="1">
          <p15:clr>
            <a:srgbClr val="F26B43"/>
          </p15:clr>
        </p15:guide>
        <p15:guide id="5" pos="4896" userDrawn="1">
          <p15:clr>
            <a:srgbClr val="F26B43"/>
          </p15:clr>
        </p15:guide>
        <p15:guide id="6" orient="horz" pos="6048" userDrawn="1">
          <p15:clr>
            <a:srgbClr val="F26B43"/>
          </p15:clr>
        </p15:guide>
        <p15:guide id="7" orient="horz" pos="720" userDrawn="1">
          <p15:clr>
            <a:srgbClr val="F26B43"/>
          </p15:clr>
        </p15:guide>
        <p15:guide id="8" pos="9072" userDrawn="1">
          <p15:clr>
            <a:srgbClr val="F26B43"/>
          </p15:clr>
        </p15:guide>
        <p15:guide id="9" pos="720" userDrawn="1">
          <p15:clr>
            <a:srgbClr val="F26B43"/>
          </p15:clr>
        </p15:guide>
        <p15:guide id="10" orient="horz" pos="56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91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860"/>
    </mc:Choice>
    <mc:Fallback xmlns="">
      <p:transition advClick="0" advTm="158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4C5498-EA88-DF4C-A361-8E556BFFB4AD}"/>
              </a:ext>
            </a:extLst>
          </p:cNvPr>
          <p:cNvSpPr txBox="1"/>
          <p:nvPr/>
        </p:nvSpPr>
        <p:spPr>
          <a:xfrm>
            <a:off x="6737684" y="4696326"/>
            <a:ext cx="2069432" cy="665747"/>
          </a:xfrm>
          <a:prstGeom prst="rect">
            <a:avLst/>
          </a:prstGeom>
        </p:spPr>
        <p:txBody>
          <a:bodyPr vert="horz" wrap="square" lIns="146304" tIns="9144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2800" spc="5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Hello </a:t>
            </a:r>
            <a:r>
              <a:rPr lang="en-US" sz="2800" dirty="0"/>
              <a:t>👋 </a:t>
            </a:r>
          </a:p>
          <a:p>
            <a:pPr algn="ctr">
              <a:lnSpc>
                <a:spcPct val="110000"/>
              </a:lnSpc>
              <a:spcBef>
                <a:spcPts val="2000"/>
              </a:spcBef>
            </a:pPr>
            <a:endParaRPr lang="en-US" sz="2800" spc="5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9B1CB-BF0D-9742-B457-137F10D57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BREAK SOME MORE 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7A863-BEFB-F140-9794-FA854549FC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 KINDS OF PEOPLE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39BB1-243A-134C-AB77-426021386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640" y="4240415"/>
            <a:ext cx="7497520" cy="1577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F828AC-1309-C04F-AB7E-20DB9AD6E3AB}"/>
              </a:ext>
            </a:extLst>
          </p:cNvPr>
          <p:cNvSpPr/>
          <p:nvPr/>
        </p:nvSpPr>
        <p:spPr>
          <a:xfrm>
            <a:off x="12094914" y="9220375"/>
            <a:ext cx="2932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https://2kindsofpeople.tumblr.com/</a:t>
            </a:r>
          </a:p>
        </p:txBody>
      </p:sp>
    </p:spTree>
    <p:extLst>
      <p:ext uri="{BB962C8B-B14F-4D97-AF65-F5344CB8AC3E}">
        <p14:creationId xmlns:p14="http://schemas.microsoft.com/office/powerpoint/2010/main" val="211728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1FCE-DF18-FC47-92EF-41C62B3B4754}"/>
              </a:ext>
            </a:extLst>
          </p:cNvPr>
          <p:cNvSpPr txBox="1">
            <a:spLocks/>
          </p:cNvSpPr>
          <p:nvPr/>
        </p:nvSpPr>
        <p:spPr>
          <a:xfrm>
            <a:off x="1121935" y="2907288"/>
            <a:ext cx="13508938" cy="488589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73144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4400" b="0" kern="1200" cap="all" spc="700" baseline="0" dirty="0">
                <a:gradFill>
                  <a:gsLst>
                    <a:gs pos="51316">
                      <a:schemeClr val="bg1"/>
                    </a:gs>
                    <a:gs pos="41000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731441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731441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731441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None/>
              <a:defRPr lang="en-US" sz="2000" b="1" kern="1200" cap="all" spc="30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731441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None/>
              <a:defRPr lang="en-US" sz="2000" b="1" kern="1200" cap="all" spc="30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4022922" indent="-365720" algn="l" defTabSz="73144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362" indent="-365720" algn="l" defTabSz="73144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5803" indent="-365720" algn="l" defTabSz="73144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242" indent="-365720" algn="l" defTabSz="73144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Amazon Hub network empowers customers with convenient package services no matter where they live, work, or visit - with shipping speeds, price, and selection that are as good or better than home.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044C70-5819-9047-8827-98B4D9D2E7C4}"/>
              </a:ext>
            </a:extLst>
          </p:cNvPr>
          <p:cNvSpPr txBox="1">
            <a:spLocks/>
          </p:cNvSpPr>
          <p:nvPr/>
        </p:nvSpPr>
        <p:spPr>
          <a:xfrm>
            <a:off x="3770994" y="1083750"/>
            <a:ext cx="9607517" cy="449074"/>
          </a:xfrm>
          <a:prstGeom prst="rect">
            <a:avLst/>
          </a:prstGeom>
        </p:spPr>
        <p:txBody>
          <a:bodyPr wrap="none" lIns="128016" anchor="ctr" anchorCtr="0">
            <a:noAutofit/>
          </a:bodyPr>
          <a:lstStyle>
            <a:lvl1pPr marL="0" indent="0" algn="l" defTabSz="73144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kumimoji="0" lang="en-US" sz="2800" b="1" i="0" u="none" strike="noStrike" kern="1200" cap="none" spc="30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731441" indent="0" algn="l" defTabSz="731441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80" indent="0" algn="l" defTabSz="731441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321" indent="0" algn="l" defTabSz="731441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61" indent="0" algn="l" defTabSz="731441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22922" indent="-365720" algn="l" defTabSz="73144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362" indent="-365720" algn="l" defTabSz="73144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5803" indent="-365720" algn="l" defTabSz="73144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242" indent="-365720" algn="l" defTabSz="73144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OUR VISION</a:t>
            </a:r>
          </a:p>
        </p:txBody>
      </p:sp>
    </p:spTree>
    <p:extLst>
      <p:ext uri="{BB962C8B-B14F-4D97-AF65-F5344CB8AC3E}">
        <p14:creationId xmlns:p14="http://schemas.microsoft.com/office/powerpoint/2010/main" val="67310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143000" y="7808747"/>
            <a:ext cx="13258800" cy="1050986"/>
          </a:xfrm>
        </p:spPr>
        <p:txBody>
          <a:bodyPr>
            <a:noAutofit/>
          </a:bodyPr>
          <a:lstStyle/>
          <a:p>
            <a:pPr algn="ctr"/>
            <a:r>
              <a:rPr lang="en-US" sz="88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411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ime Sky">
  <a:themeElements>
    <a:clrScheme name="Prime">
      <a:dk1>
        <a:srgbClr val="232F3E"/>
      </a:dk1>
      <a:lt1>
        <a:srgbClr val="FFFFFF"/>
      </a:lt1>
      <a:dk2>
        <a:srgbClr val="00464F"/>
      </a:dk2>
      <a:lt2>
        <a:srgbClr val="1BA9DF"/>
      </a:lt2>
      <a:accent1>
        <a:srgbClr val="1BA9DF"/>
      </a:accent1>
      <a:accent2>
        <a:srgbClr val="40C1AC"/>
      </a:accent2>
      <a:accent3>
        <a:srgbClr val="FF4F8D"/>
      </a:accent3>
      <a:accent4>
        <a:srgbClr val="FFC700"/>
      </a:accent4>
      <a:accent5>
        <a:srgbClr val="ADE421"/>
      </a:accent5>
      <a:accent6>
        <a:srgbClr val="FF8F00"/>
      </a:accent6>
      <a:hlink>
        <a:srgbClr val="1BA9DF"/>
      </a:hlink>
      <a:folHlink>
        <a:srgbClr val="AAB7B8"/>
      </a:folHlink>
    </a:clrScheme>
    <a:fontScheme name="Ember Thin">
      <a:majorFont>
        <a:latin typeface="Amazon Ember Thin"/>
        <a:ea typeface=""/>
        <a:cs typeface=""/>
      </a:majorFont>
      <a:minorFont>
        <a:latin typeface="Amazon Emb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mtClean="0">
            <a:gradFill>
              <a:gsLst>
                <a:gs pos="53097">
                  <a:schemeClr val="tx1"/>
                </a:gs>
                <a:gs pos="29000">
                  <a:schemeClr val="tx1"/>
                </a:gs>
              </a:gsLst>
              <a:lin ang="5400000" scaled="1"/>
            </a:gra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146304" tIns="91440" rIns="0" bIns="0" rtlCol="0">
        <a:noAutofit/>
      </a:bodyPr>
      <a:lstStyle>
        <a:defPPr>
          <a:lnSpc>
            <a:spcPct val="110000"/>
          </a:lnSpc>
          <a:spcBef>
            <a:spcPts val="2000"/>
          </a:spcBef>
          <a:defRPr sz="2000" spc="50" dirty="0" err="1" smtClean="0">
            <a:gradFill>
              <a:gsLst>
                <a:gs pos="14159">
                  <a:schemeClr val="tx1"/>
                </a:gs>
                <a:gs pos="32000">
                  <a:schemeClr val="tx1"/>
                </a:gs>
              </a:gsLst>
              <a:lin ang="5400000" scaled="1"/>
            </a:gradFill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2CF287E-6D4E-B04D-968B-9D5B29F3BDBA}" vid="{00CDD618-3E28-154E-A374-18A1070369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 Sky</Template>
  <TotalTime>3365</TotalTime>
  <Words>61</Words>
  <Application>Microsoft Office PowerPoint</Application>
  <PresentationFormat>Custom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Amazon Ember</vt:lpstr>
      <vt:lpstr>Amazon Ember Thin</vt:lpstr>
      <vt:lpstr>Amazon Ember Light</vt:lpstr>
      <vt:lpstr>Segoe UI</vt:lpstr>
      <vt:lpstr>Arial</vt:lpstr>
      <vt:lpstr>Amazon Ember BOLD</vt:lpstr>
      <vt:lpstr>Segoe UI Semilight</vt:lpstr>
      <vt:lpstr>Prime Sky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dc:description>Prime</dc:description>
  <cp:lastModifiedBy>Bryan, Matthew</cp:lastModifiedBy>
  <cp:revision>44</cp:revision>
  <cp:lastPrinted>2017-04-04T23:08:01Z</cp:lastPrinted>
  <dcterms:created xsi:type="dcterms:W3CDTF">2022-05-13T04:30:38Z</dcterms:created>
  <dcterms:modified xsi:type="dcterms:W3CDTF">2022-10-27T02:20:08Z</dcterms:modified>
</cp:coreProperties>
</file>