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66" d="100"/>
          <a:sy n="66" d="100"/>
        </p:scale>
        <p:origin x="1224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553EC-4D74-48B7-9A8B-2C0B698C7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9C7F5-EB72-488B-85A3-5E96D10A9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16DD5-A518-469F-BC9C-78190A91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EEFC5-A3EB-479C-9DED-FD1999B8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6DF3B-B889-44CF-8987-C3BDE928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8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3F14A-E86E-4594-AA1D-3E25AC2C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6699A0-62F1-4FAE-B128-0F48961B1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67FF1-75BD-4C0F-8C54-0A132E0A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ADDB7-41A7-4661-B7E0-4D05093F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5665A-9667-4975-B643-07051EAF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C430E3-375B-481C-9D63-3C68B9547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266F8-FFC5-43BD-805B-219643D23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98693-4783-4A60-969A-696523EE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C3A7D-27E9-43F0-A367-36109937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61446-142E-4B4A-884C-C3BF4EA2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63B60-9A98-4D97-A67D-69C57061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48D1D-F33B-4E2A-9A7F-502D1EFD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54D7B-CC40-4900-8493-637D6EBF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A762D-74D7-43A4-ABBF-2A303980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E6EFC-AB45-4C19-A295-00FE4384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8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AB017-4B21-4172-8D73-A159C5FB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25707-99BF-45F7-BD88-813F6ABB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C77B4-5EE6-45A4-9CD2-9B13252B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82C79-D272-4B3F-A941-EFE8E368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5E9B9-C82F-47B3-961A-DC96D65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4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9053C-991E-43ED-AC20-C1306E9D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D731E-795F-4CFD-AEDD-25C869A6F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CA00-EF34-48A2-9BA0-83E2F821F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236F3-464D-4335-8486-E53594B9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5B6DB-1413-485C-8AC6-A4041022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B0FD42-55A4-475D-A5E8-DE41340E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75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380CC-C33F-4C16-9883-709FC4A6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ED84E-F2CB-49FB-9367-E021F3C0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C8449-F141-4A26-98AC-09E96BAD9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2ADFA2-897A-4B6A-9192-C8635C1DC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3A6751-FD98-4B83-9C4D-14675EDE6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6C5E6F-0018-4D5B-986A-699472F8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E008B7-868A-41D9-8D56-7D2C5FED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7A3E0D-2DA4-4E1B-A283-B299732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8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9335-418E-4AB4-8C73-7D38DD70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37E5D7-870D-4F84-A855-8D8A33F8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6E747B-BD1C-4224-A8C0-40F8B4E8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F06E4E-52AF-48E5-A190-735E174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0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5C1BE4-4985-4FA7-AA18-37234436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E56D2-FE04-43CC-BE23-15743112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AAB21-F32A-4186-8765-999D28AC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7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2D6A2-3F22-46A9-8889-365C3D78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6320A-1413-4BB8-8E4A-2D151486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88603-A982-4396-868D-ABB6A284D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C9D61-B4BB-48C8-822D-3537CB42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3F8AE6-E205-49A1-8483-BCE04469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E8A59-CBE7-40C0-B69B-49289B00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0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274C3-8A96-4E49-87D9-09D37478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7607E4-EFEA-4482-ACB9-EE06F3509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9CB52-3A66-4B09-8DCD-565626688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B530A-9FC0-4FA4-AEEC-53FEE0BA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6B70A-18A5-497A-AF50-44355079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87E0A-FE8D-4BA3-A161-4ABDCA39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8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B1E798-34FC-4DC6-A0DE-697C198B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D45FE-8538-4CA9-A311-A90620E87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93921-D3EF-45D4-99D6-5FB674612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4046-18CD-4499-AFE9-F34F8D5A1E68}" type="datetimeFigureOut">
              <a:rPr lang="zh-CN" altLang="en-US" smtClean="0"/>
              <a:t>2018/7/29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4E78E-A14D-443B-9C69-D12C3BF6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C2859-18FE-4BFA-85D2-ECD02CC01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1F3C-A1D3-410F-9436-3DB5C565D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F0D36-F366-4BF6-BF88-4C1F3164BEF8}"/>
              </a:ext>
            </a:extLst>
          </p:cNvPr>
          <p:cNvSpPr txBox="1"/>
          <p:nvPr/>
        </p:nvSpPr>
        <p:spPr>
          <a:xfrm>
            <a:off x="2949948" y="1868556"/>
            <a:ext cx="6292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GitHub &amp; Virtual </a:t>
            </a:r>
            <a:r>
              <a:rPr lang="en-US" altLang="zh-CN" sz="5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uArm</a:t>
            </a:r>
            <a:endParaRPr lang="zh-CN" altLang="en-US" sz="54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382EFA-765E-4B98-B170-B5F3926BE331}"/>
              </a:ext>
            </a:extLst>
          </p:cNvPr>
          <p:cNvSpPr txBox="1"/>
          <p:nvPr/>
        </p:nvSpPr>
        <p:spPr>
          <a:xfrm>
            <a:off x="5282315" y="4066115"/>
            <a:ext cx="16273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创新奇智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杨经宇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2018.07.29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C5046876-4E18-4062-815F-B0690755B8F3}"/>
              </a:ext>
            </a:extLst>
          </p:cNvPr>
          <p:cNvSpPr/>
          <p:nvPr/>
        </p:nvSpPr>
        <p:spPr>
          <a:xfrm>
            <a:off x="-497510" y="704936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6AB5A6E9-8DE9-45BA-A39A-CA558400EBAC}"/>
              </a:ext>
            </a:extLst>
          </p:cNvPr>
          <p:cNvSpPr/>
          <p:nvPr/>
        </p:nvSpPr>
        <p:spPr>
          <a:xfrm>
            <a:off x="3036641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EC7F9DB5-8DCD-4A7E-818D-3934DB94849B}"/>
              </a:ext>
            </a:extLst>
          </p:cNvPr>
          <p:cNvSpPr/>
          <p:nvPr/>
        </p:nvSpPr>
        <p:spPr>
          <a:xfrm>
            <a:off x="6484099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C56233B9-155E-4313-B9A8-6E295448AC3A}"/>
              </a:ext>
            </a:extLst>
          </p:cNvPr>
          <p:cNvSpPr/>
          <p:nvPr/>
        </p:nvSpPr>
        <p:spPr>
          <a:xfrm>
            <a:off x="9931557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9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F0D36-F366-4BF6-BF88-4C1F3164BEF8}"/>
              </a:ext>
            </a:extLst>
          </p:cNvPr>
          <p:cNvSpPr txBox="1"/>
          <p:nvPr/>
        </p:nvSpPr>
        <p:spPr>
          <a:xfrm>
            <a:off x="978935" y="1817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382EFA-765E-4B98-B170-B5F3926BE331}"/>
              </a:ext>
            </a:extLst>
          </p:cNvPr>
          <p:cNvSpPr txBox="1"/>
          <p:nvPr/>
        </p:nvSpPr>
        <p:spPr>
          <a:xfrm>
            <a:off x="552655" y="1404221"/>
            <a:ext cx="1146179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个人简介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	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杨经宇，北京大学工学院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-&gt;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香港科技大学工学院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-&gt;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创新奇智视觉组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GitHub</a:t>
            </a:r>
          </a:p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	/</a:t>
            </a:r>
            <a:r>
              <a:rPr lang="en-US" altLang="zh-CN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shendeguize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/DeeCamp-2018-RobotArm/</a:t>
            </a: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en-US" altLang="zh-CN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uArm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	/</a:t>
            </a:r>
            <a:r>
              <a:rPr lang="en-US" altLang="zh-CN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shendeguize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/DeeCamp-2018-RobotArm/Virtual-</a:t>
            </a:r>
            <a:r>
              <a:rPr lang="en-US" altLang="zh-CN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uArm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/Doc/</a:t>
            </a: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环境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	Python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C5046876-4E18-4062-815F-B0690755B8F3}"/>
              </a:ext>
            </a:extLst>
          </p:cNvPr>
          <p:cNvSpPr/>
          <p:nvPr/>
        </p:nvSpPr>
        <p:spPr>
          <a:xfrm>
            <a:off x="-497510" y="704936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6AB5A6E9-8DE9-45BA-A39A-CA558400EBAC}"/>
              </a:ext>
            </a:extLst>
          </p:cNvPr>
          <p:cNvSpPr/>
          <p:nvPr/>
        </p:nvSpPr>
        <p:spPr>
          <a:xfrm>
            <a:off x="3036641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EC7F9DB5-8DCD-4A7E-818D-3934DB94849B}"/>
              </a:ext>
            </a:extLst>
          </p:cNvPr>
          <p:cNvSpPr/>
          <p:nvPr/>
        </p:nvSpPr>
        <p:spPr>
          <a:xfrm>
            <a:off x="6484099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C56233B9-155E-4313-B9A8-6E295448AC3A}"/>
              </a:ext>
            </a:extLst>
          </p:cNvPr>
          <p:cNvSpPr/>
          <p:nvPr/>
        </p:nvSpPr>
        <p:spPr>
          <a:xfrm>
            <a:off x="9931557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4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F0D36-F366-4BF6-BF88-4C1F3164BEF8}"/>
              </a:ext>
            </a:extLst>
          </p:cNvPr>
          <p:cNvSpPr txBox="1"/>
          <p:nvPr/>
        </p:nvSpPr>
        <p:spPr>
          <a:xfrm>
            <a:off x="978935" y="1817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382EFA-765E-4B98-B170-B5F3926BE331}"/>
              </a:ext>
            </a:extLst>
          </p:cNvPr>
          <p:cNvSpPr txBox="1"/>
          <p:nvPr/>
        </p:nvSpPr>
        <p:spPr>
          <a:xfrm>
            <a:off x="552655" y="1404221"/>
            <a:ext cx="31822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./Resources</a:t>
            </a:r>
          </a:p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	./Virtual-</a:t>
            </a:r>
            <a:r>
              <a:rPr lang="en-US" altLang="zh-CN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uArm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./Groups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C5046876-4E18-4062-815F-B0690755B8F3}"/>
              </a:ext>
            </a:extLst>
          </p:cNvPr>
          <p:cNvSpPr/>
          <p:nvPr/>
        </p:nvSpPr>
        <p:spPr>
          <a:xfrm>
            <a:off x="-497510" y="704936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6AB5A6E9-8DE9-45BA-A39A-CA558400EBAC}"/>
              </a:ext>
            </a:extLst>
          </p:cNvPr>
          <p:cNvSpPr/>
          <p:nvPr/>
        </p:nvSpPr>
        <p:spPr>
          <a:xfrm>
            <a:off x="3036641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EC7F9DB5-8DCD-4A7E-818D-3934DB94849B}"/>
              </a:ext>
            </a:extLst>
          </p:cNvPr>
          <p:cNvSpPr/>
          <p:nvPr/>
        </p:nvSpPr>
        <p:spPr>
          <a:xfrm>
            <a:off x="6484099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C56233B9-155E-4313-B9A8-6E295448AC3A}"/>
              </a:ext>
            </a:extLst>
          </p:cNvPr>
          <p:cNvSpPr/>
          <p:nvPr/>
        </p:nvSpPr>
        <p:spPr>
          <a:xfrm>
            <a:off x="9931557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3B3F30-4BDE-4684-9A30-29765504BD50}"/>
              </a:ext>
            </a:extLst>
          </p:cNvPr>
          <p:cNvSpPr txBox="1"/>
          <p:nvPr/>
        </p:nvSpPr>
        <p:spPr>
          <a:xfrm>
            <a:off x="4182695" y="181716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GitHub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67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F0D36-F366-4BF6-BF88-4C1F3164BEF8}"/>
              </a:ext>
            </a:extLst>
          </p:cNvPr>
          <p:cNvSpPr txBox="1"/>
          <p:nvPr/>
        </p:nvSpPr>
        <p:spPr>
          <a:xfrm>
            <a:off x="978935" y="1817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简介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C5046876-4E18-4062-815F-B0690755B8F3}"/>
              </a:ext>
            </a:extLst>
          </p:cNvPr>
          <p:cNvSpPr/>
          <p:nvPr/>
        </p:nvSpPr>
        <p:spPr>
          <a:xfrm>
            <a:off x="-497510" y="704936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6AB5A6E9-8DE9-45BA-A39A-CA558400EBAC}"/>
              </a:ext>
            </a:extLst>
          </p:cNvPr>
          <p:cNvSpPr/>
          <p:nvPr/>
        </p:nvSpPr>
        <p:spPr>
          <a:xfrm>
            <a:off x="3036641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EC7F9DB5-8DCD-4A7E-818D-3934DB94849B}"/>
              </a:ext>
            </a:extLst>
          </p:cNvPr>
          <p:cNvSpPr/>
          <p:nvPr/>
        </p:nvSpPr>
        <p:spPr>
          <a:xfrm>
            <a:off x="6484099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C56233B9-155E-4313-B9A8-6E295448AC3A}"/>
              </a:ext>
            </a:extLst>
          </p:cNvPr>
          <p:cNvSpPr/>
          <p:nvPr/>
        </p:nvSpPr>
        <p:spPr>
          <a:xfrm>
            <a:off x="9931557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3B3F30-4BDE-4684-9A30-29765504BD50}"/>
              </a:ext>
            </a:extLst>
          </p:cNvPr>
          <p:cNvSpPr txBox="1"/>
          <p:nvPr/>
        </p:nvSpPr>
        <p:spPr>
          <a:xfrm>
            <a:off x="4182695" y="181716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GitHub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43AF7C-68FA-40A7-B3C1-51D70B5BC909}"/>
              </a:ext>
            </a:extLst>
          </p:cNvPr>
          <p:cNvSpPr txBox="1"/>
          <p:nvPr/>
        </p:nvSpPr>
        <p:spPr>
          <a:xfrm>
            <a:off x="7179710" y="198193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Virtual-</a:t>
            </a:r>
            <a:r>
              <a:rPr lang="en-US" altLang="zh-CN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uArm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52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F0D36-F366-4BF6-BF88-4C1F3164BEF8}"/>
              </a:ext>
            </a:extLst>
          </p:cNvPr>
          <p:cNvSpPr txBox="1"/>
          <p:nvPr/>
        </p:nvSpPr>
        <p:spPr>
          <a:xfrm>
            <a:off x="978935" y="1817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简介</a:t>
            </a: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C5046876-4E18-4062-815F-B0690755B8F3}"/>
              </a:ext>
            </a:extLst>
          </p:cNvPr>
          <p:cNvSpPr/>
          <p:nvPr/>
        </p:nvSpPr>
        <p:spPr>
          <a:xfrm>
            <a:off x="-497510" y="704936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6AB5A6E9-8DE9-45BA-A39A-CA558400EBAC}"/>
              </a:ext>
            </a:extLst>
          </p:cNvPr>
          <p:cNvSpPr/>
          <p:nvPr/>
        </p:nvSpPr>
        <p:spPr>
          <a:xfrm>
            <a:off x="3036641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EC7F9DB5-8DCD-4A7E-818D-3934DB94849B}"/>
              </a:ext>
            </a:extLst>
          </p:cNvPr>
          <p:cNvSpPr/>
          <p:nvPr/>
        </p:nvSpPr>
        <p:spPr>
          <a:xfrm>
            <a:off x="6484099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C56233B9-155E-4313-B9A8-6E295448AC3A}"/>
              </a:ext>
            </a:extLst>
          </p:cNvPr>
          <p:cNvSpPr/>
          <p:nvPr/>
        </p:nvSpPr>
        <p:spPr>
          <a:xfrm>
            <a:off x="9931557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3B3F30-4BDE-4684-9A30-29765504BD50}"/>
              </a:ext>
            </a:extLst>
          </p:cNvPr>
          <p:cNvSpPr txBox="1"/>
          <p:nvPr/>
        </p:nvSpPr>
        <p:spPr>
          <a:xfrm>
            <a:off x="4182695" y="181716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GitHub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43AF7C-68FA-40A7-B3C1-51D70B5BC909}"/>
              </a:ext>
            </a:extLst>
          </p:cNvPr>
          <p:cNvSpPr txBox="1"/>
          <p:nvPr/>
        </p:nvSpPr>
        <p:spPr>
          <a:xfrm>
            <a:off x="7179710" y="198193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Virtual-</a:t>
            </a:r>
            <a:r>
              <a:rPr lang="en-US" altLang="zh-CN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uArm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31E889-656C-4E82-810A-6A0328248872}"/>
              </a:ext>
            </a:extLst>
          </p:cNvPr>
          <p:cNvSpPr txBox="1"/>
          <p:nvPr/>
        </p:nvSpPr>
        <p:spPr>
          <a:xfrm>
            <a:off x="10712908" y="1817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建议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787E2F-B009-48D7-81F0-8E081FE538D7}"/>
              </a:ext>
            </a:extLst>
          </p:cNvPr>
          <p:cNvSpPr txBox="1"/>
          <p:nvPr/>
        </p:nvSpPr>
        <p:spPr>
          <a:xfrm>
            <a:off x="552655" y="1404221"/>
            <a:ext cx="17892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代码风格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历史记录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时间把控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合作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负责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82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F0D36-F366-4BF6-BF88-4C1F3164BEF8}"/>
              </a:ext>
            </a:extLst>
          </p:cNvPr>
          <p:cNvSpPr txBox="1"/>
          <p:nvPr/>
        </p:nvSpPr>
        <p:spPr>
          <a:xfrm>
            <a:off x="5177321" y="1868556"/>
            <a:ext cx="183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Q &amp; A</a:t>
            </a:r>
            <a:endParaRPr lang="zh-CN" altLang="en-US" sz="54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382EFA-765E-4B98-B170-B5F3926BE331}"/>
              </a:ext>
            </a:extLst>
          </p:cNvPr>
          <p:cNvSpPr txBox="1"/>
          <p:nvPr/>
        </p:nvSpPr>
        <p:spPr>
          <a:xfrm>
            <a:off x="5282315" y="4066115"/>
            <a:ext cx="16273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创新奇智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杨经宇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2018.07.29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箭头: V 形 1">
            <a:extLst>
              <a:ext uri="{FF2B5EF4-FFF2-40B4-BE49-F238E27FC236}">
                <a16:creationId xmlns:a16="http://schemas.microsoft.com/office/drawing/2014/main" id="{C5046876-4E18-4062-815F-B0690755B8F3}"/>
              </a:ext>
            </a:extLst>
          </p:cNvPr>
          <p:cNvSpPr/>
          <p:nvPr/>
        </p:nvSpPr>
        <p:spPr>
          <a:xfrm>
            <a:off x="-497510" y="704936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6AB5A6E9-8DE9-45BA-A39A-CA558400EBAC}"/>
              </a:ext>
            </a:extLst>
          </p:cNvPr>
          <p:cNvSpPr/>
          <p:nvPr/>
        </p:nvSpPr>
        <p:spPr>
          <a:xfrm>
            <a:off x="3036641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EC7F9DB5-8DCD-4A7E-818D-3934DB94849B}"/>
              </a:ext>
            </a:extLst>
          </p:cNvPr>
          <p:cNvSpPr/>
          <p:nvPr/>
        </p:nvSpPr>
        <p:spPr>
          <a:xfrm>
            <a:off x="6484099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C56233B9-155E-4313-B9A8-6E295448AC3A}"/>
              </a:ext>
            </a:extLst>
          </p:cNvPr>
          <p:cNvSpPr/>
          <p:nvPr/>
        </p:nvSpPr>
        <p:spPr>
          <a:xfrm>
            <a:off x="9931557" y="707342"/>
            <a:ext cx="3447458" cy="176065"/>
          </a:xfrm>
          <a:prstGeom prst="chevron">
            <a:avLst>
              <a:gd name="adj" fmla="val 1209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7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方正清刻本悦宋简体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杨经宇</dc:creator>
  <cp:lastModifiedBy>杨经宇</cp:lastModifiedBy>
  <cp:revision>3</cp:revision>
  <dcterms:created xsi:type="dcterms:W3CDTF">2018-07-29T02:10:43Z</dcterms:created>
  <dcterms:modified xsi:type="dcterms:W3CDTF">2018-07-29T02:35:52Z</dcterms:modified>
</cp:coreProperties>
</file>