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6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7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77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155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00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51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7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0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22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355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6FB-5B74-4D00-B3A6-0C273ED18577}" type="datetimeFigureOut">
              <a:rPr lang="uk-UA" smtClean="0"/>
              <a:t>28.02.2019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7B81F-E3B1-43DC-BCBA-DC100C5AFD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1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486912" y="12801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3398520" y="728472"/>
            <a:ext cx="1225296" cy="524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7" name="Ромб 6"/>
          <p:cNvSpPr/>
          <p:nvPr/>
        </p:nvSpPr>
        <p:spPr>
          <a:xfrm>
            <a:off x="3550920" y="1450848"/>
            <a:ext cx="920496" cy="70104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535424" y="2346960"/>
            <a:ext cx="786384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Прямоугольник 8"/>
          <p:cNvSpPr/>
          <p:nvPr/>
        </p:nvSpPr>
        <p:spPr>
          <a:xfrm>
            <a:off x="4535424" y="3633216"/>
            <a:ext cx="786384" cy="3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4535424" y="2779776"/>
            <a:ext cx="786384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535424" y="3206496"/>
            <a:ext cx="786384" cy="329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35424" y="4078224"/>
            <a:ext cx="786384" cy="3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4535424" y="4907280"/>
            <a:ext cx="786384" cy="347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cxnSp>
        <p:nvCxnSpPr>
          <p:cNvPr id="15" name="Соединительная линия уступом 14"/>
          <p:cNvCxnSpPr>
            <a:stCxn id="7" idx="2"/>
            <a:endCxn id="13" idx="1"/>
          </p:cNvCxnSpPr>
          <p:nvPr/>
        </p:nvCxnSpPr>
        <p:spPr>
          <a:xfrm rot="16200000" flipH="1">
            <a:off x="2808732" y="3354324"/>
            <a:ext cx="2929128" cy="5242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8" idx="1"/>
          </p:cNvCxnSpPr>
          <p:nvPr/>
        </p:nvCxnSpPr>
        <p:spPr>
          <a:xfrm>
            <a:off x="4011168" y="251460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011168" y="3809492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011168" y="2947416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4017264" y="3371088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4011168" y="4274820"/>
            <a:ext cx="5242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" idx="2"/>
            <a:endCxn id="7" idx="0"/>
          </p:cNvCxnSpPr>
          <p:nvPr/>
        </p:nvCxnSpPr>
        <p:spPr>
          <a:xfrm>
            <a:off x="4011168" y="1252728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4" idx="4"/>
            <a:endCxn id="5" idx="0"/>
          </p:cNvCxnSpPr>
          <p:nvPr/>
        </p:nvCxnSpPr>
        <p:spPr>
          <a:xfrm>
            <a:off x="4011168" y="530352"/>
            <a:ext cx="0" cy="1981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49320" y="142211"/>
            <a:ext cx="98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Початок</a:t>
            </a:r>
            <a:endParaRPr lang="uk-UA" dirty="0"/>
          </a:p>
        </p:txBody>
      </p:sp>
      <p:sp>
        <p:nvSpPr>
          <p:cNvPr id="37" name="TextBox 36"/>
          <p:cNvSpPr txBox="1"/>
          <p:nvPr/>
        </p:nvSpPr>
        <p:spPr>
          <a:xfrm>
            <a:off x="3381756" y="739732"/>
            <a:ext cx="13211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Головна форма</a:t>
            </a:r>
          </a:p>
          <a:p>
            <a:r>
              <a:rPr lang="uk-UA" sz="900" b="1" dirty="0" smtClean="0"/>
              <a:t>завантаження форми</a:t>
            </a:r>
          </a:p>
          <a:p>
            <a:r>
              <a:rPr lang="uk-UA" sz="900" b="1" dirty="0" smtClean="0"/>
              <a:t>встановлення кольору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75980" y="1549300"/>
            <a:ext cx="6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600" dirty="0" smtClean="0"/>
              <a:t>Вибір</a:t>
            </a:r>
          </a:p>
          <a:p>
            <a:pPr algn="ctr"/>
            <a:r>
              <a:rPr lang="uk-UA" sz="1600" dirty="0" smtClean="0"/>
              <a:t>дії</a:t>
            </a:r>
            <a:endParaRPr lang="uk-UA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944520" y="2309342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Заповнити</a:t>
            </a:r>
            <a:endParaRPr lang="uk-UA" sz="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958236" y="2749473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Очистити</a:t>
            </a:r>
            <a:endParaRPr lang="uk-UA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58236" y="306899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Приховати</a:t>
            </a:r>
          </a:p>
          <a:p>
            <a:r>
              <a:rPr lang="uk-UA" sz="800" b="1" dirty="0" smtClean="0"/>
              <a:t>кнопки</a:t>
            </a:r>
            <a:endParaRPr lang="uk-UA" sz="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974175" y="3478670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b="1" dirty="0" smtClean="0"/>
              <a:t>Показати</a:t>
            </a:r>
          </a:p>
          <a:p>
            <a:r>
              <a:rPr lang="uk-UA" sz="800" b="1" dirty="0" smtClean="0"/>
              <a:t>кнопки</a:t>
            </a:r>
            <a:endParaRPr lang="uk-UA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937397" y="4067560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700" b="1" dirty="0" smtClean="0"/>
              <a:t>Інформація</a:t>
            </a:r>
            <a:endParaRPr lang="uk-UA" sz="7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027165" y="4847112"/>
            <a:ext cx="4619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900" b="1" dirty="0" smtClean="0"/>
              <a:t>Вихід</a:t>
            </a:r>
            <a:endParaRPr lang="uk-UA" sz="900" b="1" dirty="0"/>
          </a:p>
        </p:txBody>
      </p:sp>
      <p:sp>
        <p:nvSpPr>
          <p:cNvPr id="46" name="Овал 45"/>
          <p:cNvSpPr/>
          <p:nvPr/>
        </p:nvSpPr>
        <p:spPr>
          <a:xfrm>
            <a:off x="5626607" y="4876776"/>
            <a:ext cx="1048512" cy="40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7" name="TextBox 46"/>
          <p:cNvSpPr txBox="1"/>
          <p:nvPr/>
        </p:nvSpPr>
        <p:spPr>
          <a:xfrm>
            <a:off x="5733120" y="48793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cxnSp>
        <p:nvCxnSpPr>
          <p:cNvPr id="49" name="Прямая со стрелкой 48"/>
          <p:cNvCxnSpPr>
            <a:stCxn id="13" idx="3"/>
            <a:endCxn id="46" idx="2"/>
          </p:cNvCxnSpPr>
          <p:nvPr/>
        </p:nvCxnSpPr>
        <p:spPr>
          <a:xfrm flipV="1">
            <a:off x="5321808" y="5077944"/>
            <a:ext cx="304799" cy="3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89151" y="229149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200" dirty="0" smtClean="0"/>
              <a:t>Заповнити</a:t>
            </a:r>
          </a:p>
          <a:p>
            <a:pPr algn="ctr"/>
            <a:r>
              <a:rPr lang="uk-UA" sz="1200" dirty="0" smtClean="0"/>
              <a:t>«******»</a:t>
            </a:r>
            <a:endParaRPr lang="uk-UA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4516788" y="273596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100" dirty="0" smtClean="0"/>
              <a:t>Змінити на</a:t>
            </a:r>
          </a:p>
          <a:p>
            <a:pPr algn="ctr"/>
            <a:r>
              <a:rPr lang="uk-UA" sz="1100" dirty="0" smtClean="0"/>
              <a:t>«******»</a:t>
            </a:r>
            <a:endParaRPr lang="uk-UA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4495788" y="3144935"/>
            <a:ext cx="880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200" dirty="0" smtClean="0"/>
              <a:t>Приховати</a:t>
            </a:r>
          </a:p>
          <a:p>
            <a:pPr algn="ctr"/>
            <a:r>
              <a:rPr lang="uk-UA" sz="1200" dirty="0" smtClean="0"/>
              <a:t>кнопки</a:t>
            </a:r>
            <a:endParaRPr lang="uk-UA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551497" y="3582633"/>
            <a:ext cx="78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200" dirty="0" smtClean="0"/>
              <a:t>Показати</a:t>
            </a:r>
          </a:p>
          <a:p>
            <a:pPr algn="ctr"/>
            <a:r>
              <a:rPr lang="uk-UA" sz="1200" dirty="0" smtClean="0"/>
              <a:t>кнопки</a:t>
            </a:r>
            <a:endParaRPr lang="uk-UA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606159" y="4015901"/>
            <a:ext cx="67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200" dirty="0" smtClean="0"/>
              <a:t>Вікно</a:t>
            </a:r>
          </a:p>
          <a:p>
            <a:pPr algn="ctr"/>
            <a:r>
              <a:rPr lang="en-US" sz="1200" dirty="0" err="1" smtClean="0"/>
              <a:t>MsgBox</a:t>
            </a:r>
            <a:endParaRPr lang="uk-UA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604960" y="4548378"/>
            <a:ext cx="64731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9" name="TextBox 58"/>
          <p:cNvSpPr txBox="1"/>
          <p:nvPr/>
        </p:nvSpPr>
        <p:spPr>
          <a:xfrm>
            <a:off x="4537280" y="4550824"/>
            <a:ext cx="7977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err="1" smtClean="0"/>
              <a:t>Закрити</a:t>
            </a:r>
            <a:r>
              <a:rPr lang="ru-RU" sz="800" dirty="0" smtClean="0"/>
              <a:t> </a:t>
            </a:r>
            <a:r>
              <a:rPr lang="ru-RU" sz="800" dirty="0" err="1" smtClean="0"/>
              <a:t>вікно</a:t>
            </a:r>
            <a:endParaRPr lang="uk-UA" sz="800" dirty="0"/>
          </a:p>
        </p:txBody>
      </p:sp>
      <p:cxnSp>
        <p:nvCxnSpPr>
          <p:cNvPr id="61" name="Соединительная линия уступом 60"/>
          <p:cNvCxnSpPr>
            <a:stCxn id="58" idx="3"/>
            <a:endCxn id="7" idx="3"/>
          </p:cNvCxnSpPr>
          <p:nvPr/>
        </p:nvCxnSpPr>
        <p:spPr>
          <a:xfrm flipH="1" flipV="1">
            <a:off x="4471416" y="1801368"/>
            <a:ext cx="780854" cy="2853690"/>
          </a:xfrm>
          <a:prstGeom prst="bentConnector3">
            <a:avLst>
              <a:gd name="adj1" fmla="val -598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2" idx="2"/>
            <a:endCxn id="58" idx="0"/>
          </p:cNvCxnSpPr>
          <p:nvPr/>
        </p:nvCxnSpPr>
        <p:spPr>
          <a:xfrm flipH="1">
            <a:off x="4928615" y="4425696"/>
            <a:ext cx="1" cy="122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" idx="3"/>
          </p:cNvCxnSpPr>
          <p:nvPr/>
        </p:nvCxnSpPr>
        <p:spPr>
          <a:xfrm>
            <a:off x="5321808" y="2514600"/>
            <a:ext cx="397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5321808" y="2951405"/>
            <a:ext cx="397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5321808" y="3806952"/>
            <a:ext cx="397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5321808" y="3371088"/>
            <a:ext cx="3970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87773" y="486660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000" b="1" dirty="0" smtClean="0"/>
              <a:t>Вихід </a:t>
            </a:r>
          </a:p>
          <a:p>
            <a:pPr algn="ctr"/>
            <a:r>
              <a:rPr lang="uk-UA" sz="1000" b="1" dirty="0" smtClean="0"/>
              <a:t>з програми</a:t>
            </a:r>
            <a:endParaRPr lang="uk-UA" sz="1000" b="1" dirty="0"/>
          </a:p>
        </p:txBody>
      </p:sp>
    </p:spTree>
    <p:extLst>
      <p:ext uri="{BB962C8B-B14F-4D97-AF65-F5344CB8AC3E}">
        <p14:creationId xmlns:p14="http://schemas.microsoft.com/office/powerpoint/2010/main" val="133417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34</Words>
  <Application>Microsoft Office PowerPoint</Application>
  <PresentationFormat>Широкоэкранный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ximik.ximik12@mail.ru</dc:creator>
  <cp:lastModifiedBy>ximik.ximik12@mail.ru</cp:lastModifiedBy>
  <cp:revision>4</cp:revision>
  <dcterms:created xsi:type="dcterms:W3CDTF">2019-02-28T08:52:08Z</dcterms:created>
  <dcterms:modified xsi:type="dcterms:W3CDTF">2019-02-28T09:25:01Z</dcterms:modified>
</cp:coreProperties>
</file>