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752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7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5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0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1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0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2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3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4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486912" y="128016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398520" y="728472"/>
            <a:ext cx="1225296" cy="52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Ромб 6"/>
          <p:cNvSpPr/>
          <p:nvPr/>
        </p:nvSpPr>
        <p:spPr>
          <a:xfrm>
            <a:off x="3550920" y="1450848"/>
            <a:ext cx="920496" cy="70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34367" y="4462211"/>
            <a:ext cx="786384" cy="3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5" name="Соединительная линия уступом 14"/>
          <p:cNvCxnSpPr>
            <a:stCxn id="7" idx="2"/>
            <a:endCxn id="13" idx="1"/>
          </p:cNvCxnSpPr>
          <p:nvPr/>
        </p:nvCxnSpPr>
        <p:spPr>
          <a:xfrm rot="16200000" flipH="1">
            <a:off x="3030738" y="3132317"/>
            <a:ext cx="2484059" cy="5231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011168" y="2514600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" idx="2"/>
            <a:endCxn id="7" idx="0"/>
          </p:cNvCxnSpPr>
          <p:nvPr/>
        </p:nvCxnSpPr>
        <p:spPr>
          <a:xfrm>
            <a:off x="4011168" y="1252728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4" idx="4"/>
            <a:endCxn id="5" idx="0"/>
          </p:cNvCxnSpPr>
          <p:nvPr/>
        </p:nvCxnSpPr>
        <p:spPr>
          <a:xfrm>
            <a:off x="4011168" y="530352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9320" y="142211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3381756" y="739732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Головна форма</a:t>
            </a:r>
          </a:p>
          <a:p>
            <a:r>
              <a:rPr lang="uk-UA" sz="900" b="1" dirty="0" smtClean="0"/>
              <a:t>завантаження форми</a:t>
            </a:r>
          </a:p>
          <a:p>
            <a:r>
              <a:rPr lang="ru-RU" sz="900" b="1" dirty="0" err="1" smtClean="0"/>
              <a:t>ініціалізаці</a:t>
            </a:r>
            <a:r>
              <a:rPr lang="ru-RU" sz="900" b="1" dirty="0" err="1" smtClean="0"/>
              <a:t>я</a:t>
            </a:r>
            <a:r>
              <a:rPr lang="ru-RU" sz="900" b="1" dirty="0" smtClean="0"/>
              <a:t> </a:t>
            </a:r>
            <a:r>
              <a:rPr lang="ru-RU" sz="900" b="1" dirty="0" err="1" smtClean="0"/>
              <a:t>змінних</a:t>
            </a:r>
            <a:endParaRPr lang="uk-UA" sz="9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675980" y="1549300"/>
            <a:ext cx="670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Вибір</a:t>
            </a:r>
          </a:p>
          <a:p>
            <a:pPr algn="ctr"/>
            <a:r>
              <a:rPr lang="uk-UA" sz="1600" dirty="0" smtClean="0"/>
              <a:t>дії</a:t>
            </a:r>
            <a:endParaRPr lang="uk-UA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942009" y="2145632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" b="1" dirty="0" smtClean="0"/>
              <a:t>Обрахувати</a:t>
            </a:r>
            <a:endParaRPr lang="uk-UA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042354" y="4366889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Вихід</a:t>
            </a:r>
            <a:endParaRPr lang="uk-UA" sz="900" b="1" dirty="0"/>
          </a:p>
        </p:txBody>
      </p:sp>
      <p:sp>
        <p:nvSpPr>
          <p:cNvPr id="46" name="Овал 45"/>
          <p:cNvSpPr/>
          <p:nvPr/>
        </p:nvSpPr>
        <p:spPr>
          <a:xfrm>
            <a:off x="5611141" y="4434778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5717654" y="443477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cxnSp>
        <p:nvCxnSpPr>
          <p:cNvPr id="49" name="Прямая со стрелкой 48"/>
          <p:cNvCxnSpPr>
            <a:stCxn id="13" idx="3"/>
            <a:endCxn id="46" idx="2"/>
          </p:cNvCxnSpPr>
          <p:nvPr/>
        </p:nvCxnSpPr>
        <p:spPr>
          <a:xfrm flipV="1">
            <a:off x="5320751" y="4635946"/>
            <a:ext cx="2903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89151" y="443958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000" b="1" dirty="0" smtClean="0"/>
              <a:t>Вихід </a:t>
            </a:r>
          </a:p>
          <a:p>
            <a:pPr algn="ctr"/>
            <a:r>
              <a:rPr lang="uk-UA" sz="1000" b="1" dirty="0" smtClean="0"/>
              <a:t>з програми</a:t>
            </a:r>
            <a:endParaRPr lang="uk-UA" sz="1000" b="1" dirty="0"/>
          </a:p>
        </p:txBody>
      </p:sp>
      <p:sp>
        <p:nvSpPr>
          <p:cNvPr id="9" name="Блок-схема: решение 8"/>
          <p:cNvSpPr/>
          <p:nvPr/>
        </p:nvSpPr>
        <p:spPr>
          <a:xfrm>
            <a:off x="4534367" y="2358390"/>
            <a:ext cx="866394" cy="3124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4471417" y="2920067"/>
            <a:ext cx="999744" cy="293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угольник 33"/>
          <p:cNvSpPr/>
          <p:nvPr/>
        </p:nvSpPr>
        <p:spPr>
          <a:xfrm>
            <a:off x="4415791" y="3457587"/>
            <a:ext cx="975260" cy="293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5940632" y="3630887"/>
            <a:ext cx="741654" cy="525823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7" name="Прямая со стрелкой 16"/>
          <p:cNvCxnSpPr>
            <a:stCxn id="9" idx="2"/>
            <a:endCxn id="10" idx="0"/>
          </p:cNvCxnSpPr>
          <p:nvPr/>
        </p:nvCxnSpPr>
        <p:spPr>
          <a:xfrm>
            <a:off x="4967564" y="2670810"/>
            <a:ext cx="3725" cy="24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9" idx="3"/>
            <a:endCxn id="34" idx="0"/>
          </p:cNvCxnSpPr>
          <p:nvPr/>
        </p:nvCxnSpPr>
        <p:spPr>
          <a:xfrm flipH="1">
            <a:off x="4903421" y="2514600"/>
            <a:ext cx="497340" cy="942987"/>
          </a:xfrm>
          <a:prstGeom prst="bentConnector4">
            <a:avLst>
              <a:gd name="adj1" fmla="val -45965"/>
              <a:gd name="adj2" fmla="val 85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" idx="1"/>
          </p:cNvCxnSpPr>
          <p:nvPr/>
        </p:nvCxnSpPr>
        <p:spPr>
          <a:xfrm rot="10800000">
            <a:off x="4296433" y="2514600"/>
            <a:ext cx="174984" cy="5521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34" idx="2"/>
            <a:endCxn id="12" idx="0"/>
          </p:cNvCxnSpPr>
          <p:nvPr/>
        </p:nvCxnSpPr>
        <p:spPr>
          <a:xfrm rot="5400000" flipH="1" flipV="1">
            <a:off x="5547405" y="2986903"/>
            <a:ext cx="120070" cy="1408038"/>
          </a:xfrm>
          <a:prstGeom prst="bentConnector5">
            <a:avLst>
              <a:gd name="adj1" fmla="val -190389"/>
              <a:gd name="adj2" fmla="val 54148"/>
              <a:gd name="adj3" fmla="val 2903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2" idx="2"/>
            <a:endCxn id="47" idx="0"/>
          </p:cNvCxnSpPr>
          <p:nvPr/>
        </p:nvCxnSpPr>
        <p:spPr>
          <a:xfrm rot="5400000">
            <a:off x="6067013" y="4190331"/>
            <a:ext cx="312831" cy="176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60338" y="2362199"/>
            <a:ext cx="60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b="1" dirty="0" smtClean="0"/>
              <a:t>Умова</a:t>
            </a:r>
            <a:endParaRPr lang="uk-UA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910937" y="2618960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Так</a:t>
            </a:r>
            <a:endParaRPr lang="uk-UA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366016" y="231343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Ні</a:t>
            </a:r>
            <a:endParaRPr lang="uk-UA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89151" y="2933830"/>
            <a:ext cx="1044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Формула №1</a:t>
            </a:r>
            <a:endParaRPr lang="uk-UA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6856" y="3466468"/>
            <a:ext cx="1044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Формула №2</a:t>
            </a:r>
            <a:endParaRPr lang="uk-UA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873390" y="3597883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Вивід</a:t>
            </a:r>
          </a:p>
          <a:p>
            <a:r>
              <a:rPr lang="uk-UA" sz="1200" dirty="0" smtClean="0"/>
              <a:t>результату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33417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ximik.ximik12@mail.ru</dc:creator>
  <cp:lastModifiedBy>ximik.ximik12@mail.ru</cp:lastModifiedBy>
  <cp:revision>7</cp:revision>
  <dcterms:created xsi:type="dcterms:W3CDTF">2019-02-28T08:52:08Z</dcterms:created>
  <dcterms:modified xsi:type="dcterms:W3CDTF">2019-04-04T08:19:57Z</dcterms:modified>
</cp:coreProperties>
</file>