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752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7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5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0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1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0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2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3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6FB-5B74-4D00-B3A6-0C273ED18577}" type="datetimeFigureOut">
              <a:rPr lang="uk-UA" smtClean="0"/>
              <a:t>27.03.2019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4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486912" y="128016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398520" y="728472"/>
            <a:ext cx="1225296" cy="52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Ромб 6"/>
          <p:cNvSpPr/>
          <p:nvPr/>
        </p:nvSpPr>
        <p:spPr>
          <a:xfrm>
            <a:off x="3550920" y="1450848"/>
            <a:ext cx="920496" cy="70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5" name="Соединительная линия уступом 14"/>
          <p:cNvCxnSpPr>
            <a:endCxn id="92" idx="1"/>
          </p:cNvCxnSpPr>
          <p:nvPr/>
        </p:nvCxnSpPr>
        <p:spPr>
          <a:xfrm rot="16200000" flipH="1">
            <a:off x="3019189" y="3128384"/>
            <a:ext cx="2460017" cy="4882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011168" y="2514600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" idx="2"/>
            <a:endCxn id="7" idx="0"/>
          </p:cNvCxnSpPr>
          <p:nvPr/>
        </p:nvCxnSpPr>
        <p:spPr>
          <a:xfrm>
            <a:off x="4011168" y="1252728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4" idx="4"/>
            <a:endCxn id="5" idx="0"/>
          </p:cNvCxnSpPr>
          <p:nvPr/>
        </p:nvCxnSpPr>
        <p:spPr>
          <a:xfrm>
            <a:off x="4011168" y="530352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9320" y="142211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3381756" y="739732"/>
            <a:ext cx="1273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Головна форма</a:t>
            </a:r>
          </a:p>
          <a:p>
            <a:r>
              <a:rPr lang="uk-UA" sz="900" b="1" dirty="0" smtClean="0"/>
              <a:t>завантаження </a:t>
            </a:r>
            <a:r>
              <a:rPr lang="uk-UA" sz="900" b="1" dirty="0" smtClean="0"/>
              <a:t>форми</a:t>
            </a:r>
          </a:p>
          <a:p>
            <a:r>
              <a:rPr lang="uk-UA" sz="900" b="1" dirty="0" smtClean="0"/>
              <a:t>введення даних</a:t>
            </a:r>
            <a:endParaRPr lang="uk-UA" sz="9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675980" y="1549300"/>
            <a:ext cx="670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Вибір</a:t>
            </a:r>
          </a:p>
          <a:p>
            <a:pPr algn="ctr"/>
            <a:r>
              <a:rPr lang="uk-UA" sz="1600" dirty="0" smtClean="0"/>
              <a:t>дії</a:t>
            </a:r>
            <a:endParaRPr lang="uk-UA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031191" y="224853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 smtClean="0"/>
              <a:t>Пуск</a:t>
            </a:r>
            <a:endParaRPr lang="uk-UA" sz="1000" b="1" dirty="0"/>
          </a:p>
        </p:txBody>
      </p:sp>
      <p:sp>
        <p:nvSpPr>
          <p:cNvPr id="46" name="Овал 45"/>
          <p:cNvSpPr/>
          <p:nvPr/>
        </p:nvSpPr>
        <p:spPr>
          <a:xfrm>
            <a:off x="9579637" y="4831018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9686149" y="483101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4535424" y="2340864"/>
            <a:ext cx="941832" cy="34747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4678680" y="2371645"/>
            <a:ext cx="703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|</a:t>
            </a:r>
            <a:r>
              <a:rPr lang="en-US" sz="1200" dirty="0" err="1" smtClean="0"/>
              <a:t>xq</a:t>
            </a:r>
            <a:r>
              <a:rPr lang="en-US" sz="1200" dirty="0" smtClean="0"/>
              <a:t>|&gt;10</a:t>
            </a:r>
            <a:endParaRPr lang="uk-UA" sz="1200" dirty="0"/>
          </a:p>
        </p:txBody>
      </p:sp>
      <p:cxnSp>
        <p:nvCxnSpPr>
          <p:cNvPr id="14" name="Прямая со стрелкой 13"/>
          <p:cNvCxnSpPr>
            <a:stCxn id="10" idx="3"/>
          </p:cNvCxnSpPr>
          <p:nvPr/>
        </p:nvCxnSpPr>
        <p:spPr>
          <a:xfrm flipV="1">
            <a:off x="5477256" y="2510144"/>
            <a:ext cx="466344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2"/>
          </p:cNvCxnSpPr>
          <p:nvPr/>
        </p:nvCxnSpPr>
        <p:spPr>
          <a:xfrm>
            <a:off x="5006340" y="2688336"/>
            <a:ext cx="0" cy="32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Блок-схема: решение 43"/>
          <p:cNvSpPr/>
          <p:nvPr/>
        </p:nvSpPr>
        <p:spPr>
          <a:xfrm>
            <a:off x="4535424" y="3002144"/>
            <a:ext cx="941832" cy="34747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4678680" y="3032925"/>
            <a:ext cx="703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|</a:t>
            </a:r>
            <a:r>
              <a:rPr lang="en-US" sz="1200" dirty="0" err="1" smtClean="0"/>
              <a:t>xq</a:t>
            </a:r>
            <a:r>
              <a:rPr lang="en-US" sz="1200" dirty="0" smtClean="0"/>
              <a:t>|&gt;10</a:t>
            </a:r>
            <a:endParaRPr lang="uk-UA" sz="1200" dirty="0"/>
          </a:p>
        </p:txBody>
      </p:sp>
      <p:cxnSp>
        <p:nvCxnSpPr>
          <p:cNvPr id="50" name="Прямая со стрелкой 49"/>
          <p:cNvCxnSpPr>
            <a:stCxn id="44" idx="3"/>
          </p:cNvCxnSpPr>
          <p:nvPr/>
        </p:nvCxnSpPr>
        <p:spPr>
          <a:xfrm flipV="1">
            <a:off x="5477256" y="3171424"/>
            <a:ext cx="466344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4" idx="2"/>
          </p:cNvCxnSpPr>
          <p:nvPr/>
        </p:nvCxnSpPr>
        <p:spPr>
          <a:xfrm>
            <a:off x="5006340" y="3349616"/>
            <a:ext cx="0" cy="32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-схема: решение 51"/>
          <p:cNvSpPr/>
          <p:nvPr/>
        </p:nvSpPr>
        <p:spPr>
          <a:xfrm>
            <a:off x="4535424" y="3669787"/>
            <a:ext cx="941832" cy="34747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TextBox 53"/>
          <p:cNvSpPr txBox="1"/>
          <p:nvPr/>
        </p:nvSpPr>
        <p:spPr>
          <a:xfrm>
            <a:off x="4678680" y="3700568"/>
            <a:ext cx="703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|</a:t>
            </a:r>
            <a:r>
              <a:rPr lang="en-US" sz="1200" dirty="0" err="1" smtClean="0"/>
              <a:t>xq</a:t>
            </a:r>
            <a:r>
              <a:rPr lang="en-US" sz="1200" dirty="0" smtClean="0"/>
              <a:t>|&gt;10</a:t>
            </a:r>
            <a:endParaRPr lang="uk-UA" sz="1200" dirty="0"/>
          </a:p>
        </p:txBody>
      </p:sp>
      <p:cxnSp>
        <p:nvCxnSpPr>
          <p:cNvPr id="55" name="Прямая со стрелкой 54"/>
          <p:cNvCxnSpPr>
            <a:stCxn id="52" idx="3"/>
          </p:cNvCxnSpPr>
          <p:nvPr/>
        </p:nvCxnSpPr>
        <p:spPr>
          <a:xfrm flipV="1">
            <a:off x="5477256" y="3839067"/>
            <a:ext cx="466344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82591" y="2207540"/>
            <a:ext cx="49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</a:t>
            </a:r>
            <a:endParaRPr lang="uk-UA" dirty="0"/>
          </a:p>
        </p:txBody>
      </p:sp>
      <p:sp>
        <p:nvSpPr>
          <p:cNvPr id="57" name="TextBox 56"/>
          <p:cNvSpPr txBox="1"/>
          <p:nvPr/>
        </p:nvSpPr>
        <p:spPr>
          <a:xfrm>
            <a:off x="5382591" y="2856600"/>
            <a:ext cx="49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</a:t>
            </a:r>
            <a:endParaRPr lang="uk-UA" dirty="0"/>
          </a:p>
        </p:txBody>
      </p:sp>
      <p:sp>
        <p:nvSpPr>
          <p:cNvPr id="58" name="TextBox 57"/>
          <p:cNvSpPr txBox="1"/>
          <p:nvPr/>
        </p:nvSpPr>
        <p:spPr>
          <a:xfrm>
            <a:off x="5382591" y="3539740"/>
            <a:ext cx="49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</a:t>
            </a:r>
            <a:endParaRPr lang="uk-UA" dirty="0"/>
          </a:p>
        </p:txBody>
      </p:sp>
      <p:sp>
        <p:nvSpPr>
          <p:cNvPr id="59" name="TextBox 58"/>
          <p:cNvSpPr txBox="1"/>
          <p:nvPr/>
        </p:nvSpPr>
        <p:spPr>
          <a:xfrm>
            <a:off x="4648800" y="26095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Ні</a:t>
            </a:r>
            <a:endParaRPr lang="uk-UA" dirty="0"/>
          </a:p>
        </p:txBody>
      </p:sp>
      <p:sp>
        <p:nvSpPr>
          <p:cNvPr id="60" name="TextBox 59"/>
          <p:cNvSpPr txBox="1"/>
          <p:nvPr/>
        </p:nvSpPr>
        <p:spPr>
          <a:xfrm>
            <a:off x="4678680" y="327384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Ні</a:t>
            </a:r>
            <a:endParaRPr lang="uk-UA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943600" y="2321020"/>
            <a:ext cx="1945640" cy="347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/>
          <p:cNvSpPr txBox="1"/>
          <p:nvPr/>
        </p:nvSpPr>
        <p:spPr>
          <a:xfrm>
            <a:off x="5916780" y="2272949"/>
            <a:ext cx="1446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Використання </a:t>
            </a:r>
          </a:p>
          <a:p>
            <a:r>
              <a:rPr lang="uk-UA" sz="1100" dirty="0" smtClean="0"/>
              <a:t>відповідної формули</a:t>
            </a:r>
            <a:endParaRPr lang="uk-UA" sz="11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5943600" y="2997688"/>
            <a:ext cx="1945640" cy="347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TextBox 74"/>
          <p:cNvSpPr txBox="1"/>
          <p:nvPr/>
        </p:nvSpPr>
        <p:spPr>
          <a:xfrm>
            <a:off x="5916780" y="2949617"/>
            <a:ext cx="1446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Використання </a:t>
            </a:r>
          </a:p>
          <a:p>
            <a:r>
              <a:rPr lang="uk-UA" sz="1100" dirty="0" smtClean="0"/>
              <a:t>відповідної формули</a:t>
            </a:r>
            <a:endParaRPr lang="uk-UA" sz="1100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5943600" y="3674356"/>
            <a:ext cx="1945640" cy="347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TextBox 76"/>
          <p:cNvSpPr txBox="1"/>
          <p:nvPr/>
        </p:nvSpPr>
        <p:spPr>
          <a:xfrm>
            <a:off x="5916780" y="3626285"/>
            <a:ext cx="1446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Використання </a:t>
            </a:r>
          </a:p>
          <a:p>
            <a:r>
              <a:rPr lang="uk-UA" sz="1100" dirty="0" smtClean="0"/>
              <a:t>відповідної формули</a:t>
            </a:r>
            <a:endParaRPr lang="uk-UA" sz="11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4471416" y="4373997"/>
            <a:ext cx="1279144" cy="4992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TextBox 91"/>
          <p:cNvSpPr txBox="1"/>
          <p:nvPr/>
        </p:nvSpPr>
        <p:spPr>
          <a:xfrm>
            <a:off x="4493315" y="4279345"/>
            <a:ext cx="1026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Очистка </a:t>
            </a:r>
          </a:p>
          <a:p>
            <a:r>
              <a:rPr lang="uk-UA" dirty="0" smtClean="0"/>
              <a:t>форми</a:t>
            </a:r>
            <a:endParaRPr lang="uk-UA" dirty="0"/>
          </a:p>
        </p:txBody>
      </p:sp>
      <p:sp>
        <p:nvSpPr>
          <p:cNvPr id="93" name="Блок-схема: документ 92"/>
          <p:cNvSpPr/>
          <p:nvPr/>
        </p:nvSpPr>
        <p:spPr>
          <a:xfrm>
            <a:off x="8580120" y="2856600"/>
            <a:ext cx="999517" cy="78657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95" name="Соединительная линия уступом 94"/>
          <p:cNvCxnSpPr>
            <a:stCxn id="24" idx="3"/>
            <a:endCxn id="93" idx="0"/>
          </p:cNvCxnSpPr>
          <p:nvPr/>
        </p:nvCxnSpPr>
        <p:spPr>
          <a:xfrm>
            <a:off x="7889240" y="2494756"/>
            <a:ext cx="1190639" cy="3618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74" idx="3"/>
            <a:endCxn id="93" idx="1"/>
          </p:cNvCxnSpPr>
          <p:nvPr/>
        </p:nvCxnSpPr>
        <p:spPr>
          <a:xfrm>
            <a:off x="7889240" y="3171424"/>
            <a:ext cx="690880" cy="784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76" idx="3"/>
            <a:endCxn id="93" idx="2"/>
          </p:cNvCxnSpPr>
          <p:nvPr/>
        </p:nvCxnSpPr>
        <p:spPr>
          <a:xfrm flipV="1">
            <a:off x="7889240" y="3591176"/>
            <a:ext cx="1190639" cy="2569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573168" y="2909814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Вивід</a:t>
            </a:r>
          </a:p>
          <a:p>
            <a:r>
              <a:rPr lang="uk-UA" sz="1400" dirty="0" smtClean="0"/>
              <a:t>інформації</a:t>
            </a:r>
            <a:endParaRPr lang="uk-UA" sz="1400" dirty="0"/>
          </a:p>
        </p:txBody>
      </p:sp>
      <p:cxnSp>
        <p:nvCxnSpPr>
          <p:cNvPr id="103" name="Соединительная линия уступом 102"/>
          <p:cNvCxnSpPr>
            <a:stCxn id="91" idx="3"/>
            <a:endCxn id="7" idx="1"/>
          </p:cNvCxnSpPr>
          <p:nvPr/>
        </p:nvCxnSpPr>
        <p:spPr>
          <a:xfrm flipH="1" flipV="1">
            <a:off x="3550920" y="1801368"/>
            <a:ext cx="2199640" cy="2822230"/>
          </a:xfrm>
          <a:prstGeom prst="bentConnector5">
            <a:avLst>
              <a:gd name="adj1" fmla="val -10393"/>
              <a:gd name="adj2" fmla="val -18638"/>
              <a:gd name="adj3" fmla="val 1103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100" idx="3"/>
            <a:endCxn id="47" idx="0"/>
          </p:cNvCxnSpPr>
          <p:nvPr/>
        </p:nvCxnSpPr>
        <p:spPr>
          <a:xfrm>
            <a:off x="9586587" y="3171424"/>
            <a:ext cx="517305" cy="16595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/>
          <p:nvPr/>
        </p:nvCxnSpPr>
        <p:spPr>
          <a:xfrm rot="10800000" flipV="1">
            <a:off x="5750560" y="4057171"/>
            <a:ext cx="4353332" cy="399081"/>
          </a:xfrm>
          <a:prstGeom prst="bentConnector3">
            <a:avLst>
              <a:gd name="adj1" fmla="val 445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5163312" y="1604478"/>
            <a:ext cx="1755648" cy="4197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16" name="Прямая со стрелкой 115"/>
          <p:cNvCxnSpPr/>
          <p:nvPr/>
        </p:nvCxnSpPr>
        <p:spPr>
          <a:xfrm>
            <a:off x="4471416" y="1801368"/>
            <a:ext cx="69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395728" y="144468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Вихід</a:t>
            </a:r>
            <a:endParaRPr lang="uk-UA" dirty="0"/>
          </a:p>
        </p:txBody>
      </p:sp>
      <p:sp>
        <p:nvSpPr>
          <p:cNvPr id="119" name="TextBox 118"/>
          <p:cNvSpPr txBox="1"/>
          <p:nvPr/>
        </p:nvSpPr>
        <p:spPr>
          <a:xfrm>
            <a:off x="5103218" y="161396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Вихід з програми</a:t>
            </a:r>
            <a:endParaRPr lang="uk-UA" dirty="0"/>
          </a:p>
        </p:txBody>
      </p:sp>
      <p:cxnSp>
        <p:nvCxnSpPr>
          <p:cNvPr id="121" name="Соединительная линия уступом 120"/>
          <p:cNvCxnSpPr>
            <a:stCxn id="115" idx="3"/>
          </p:cNvCxnSpPr>
          <p:nvPr/>
        </p:nvCxnSpPr>
        <p:spPr>
          <a:xfrm>
            <a:off x="6918960" y="1814332"/>
            <a:ext cx="3160395" cy="1355323"/>
          </a:xfrm>
          <a:prstGeom prst="bentConnector3">
            <a:avLst>
              <a:gd name="adj1" fmla="val 999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7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</Words>
  <Application>Microsoft Office PowerPoint</Application>
  <PresentationFormat>Широкоэкранный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ximik.ximik12@mail.ru</dc:creator>
  <cp:lastModifiedBy>ximik.ximik12@mail.ru</cp:lastModifiedBy>
  <cp:revision>10</cp:revision>
  <dcterms:created xsi:type="dcterms:W3CDTF">2019-02-28T08:52:08Z</dcterms:created>
  <dcterms:modified xsi:type="dcterms:W3CDTF">2019-03-27T20:14:47Z</dcterms:modified>
</cp:coreProperties>
</file>