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4" y="-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86FB-5B74-4D00-B3A6-0C273ED18577}" type="datetimeFigureOut">
              <a:rPr lang="uk-UA" smtClean="0"/>
              <a:t>10.04.2019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B81F-E3B1-43DC-BCBA-DC100C5AFD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256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86FB-5B74-4D00-B3A6-0C273ED18577}" type="datetimeFigureOut">
              <a:rPr lang="uk-UA" smtClean="0"/>
              <a:t>10.04.2019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B81F-E3B1-43DC-BCBA-DC100C5AFD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752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86FB-5B74-4D00-B3A6-0C273ED18577}" type="datetimeFigureOut">
              <a:rPr lang="uk-UA" smtClean="0"/>
              <a:t>10.04.2019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B81F-E3B1-43DC-BCBA-DC100C5AFD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04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86FB-5B74-4D00-B3A6-0C273ED18577}" type="datetimeFigureOut">
              <a:rPr lang="uk-UA" smtClean="0"/>
              <a:t>10.04.2019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B81F-E3B1-43DC-BCBA-DC100C5AFD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771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86FB-5B74-4D00-B3A6-0C273ED18577}" type="datetimeFigureOut">
              <a:rPr lang="uk-UA" smtClean="0"/>
              <a:t>10.04.2019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B81F-E3B1-43DC-BCBA-DC100C5AFD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1550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86FB-5B74-4D00-B3A6-0C273ED18577}" type="datetimeFigureOut">
              <a:rPr lang="uk-UA" smtClean="0"/>
              <a:t>10.04.2019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B81F-E3B1-43DC-BCBA-DC100C5AFD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003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86FB-5B74-4D00-B3A6-0C273ED18577}" type="datetimeFigureOut">
              <a:rPr lang="uk-UA" smtClean="0"/>
              <a:t>10.04.2019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B81F-E3B1-43DC-BCBA-DC100C5AFD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3513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86FB-5B74-4D00-B3A6-0C273ED18577}" type="datetimeFigureOut">
              <a:rPr lang="uk-UA" smtClean="0"/>
              <a:t>10.04.2019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B81F-E3B1-43DC-BCBA-DC100C5AFD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1074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86FB-5B74-4D00-B3A6-0C273ED18577}" type="datetimeFigureOut">
              <a:rPr lang="uk-UA" smtClean="0"/>
              <a:t>10.04.2019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B81F-E3B1-43DC-BCBA-DC100C5AFD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1068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86FB-5B74-4D00-B3A6-0C273ED18577}" type="datetimeFigureOut">
              <a:rPr lang="uk-UA" smtClean="0"/>
              <a:t>10.04.2019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B81F-E3B1-43DC-BCBA-DC100C5AFD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2225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86FB-5B74-4D00-B3A6-0C273ED18577}" type="datetimeFigureOut">
              <a:rPr lang="uk-UA" smtClean="0"/>
              <a:t>10.04.2019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B81F-E3B1-43DC-BCBA-DC100C5AFD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5355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886FB-5B74-4D00-B3A6-0C273ED18577}" type="datetimeFigureOut">
              <a:rPr lang="uk-UA" smtClean="0"/>
              <a:t>10.04.2019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7B81F-E3B1-43DC-BCBA-DC100C5AFD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4144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3486912" y="128016"/>
            <a:ext cx="1048512" cy="40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Прямоугольник 4"/>
          <p:cNvSpPr/>
          <p:nvPr/>
        </p:nvSpPr>
        <p:spPr>
          <a:xfrm>
            <a:off x="3398520" y="728472"/>
            <a:ext cx="1225296" cy="52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7" name="Ромб 6"/>
          <p:cNvSpPr/>
          <p:nvPr/>
        </p:nvSpPr>
        <p:spPr>
          <a:xfrm>
            <a:off x="3550920" y="1450848"/>
            <a:ext cx="920496" cy="70104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cxnSp>
        <p:nvCxnSpPr>
          <p:cNvPr id="15" name="Соединительная линия уступом 14"/>
          <p:cNvCxnSpPr/>
          <p:nvPr/>
        </p:nvCxnSpPr>
        <p:spPr>
          <a:xfrm rot="16200000" flipH="1">
            <a:off x="2691234" y="3468567"/>
            <a:ext cx="3090672" cy="457314"/>
          </a:xfrm>
          <a:prstGeom prst="bentConnector3">
            <a:avLst>
              <a:gd name="adj1" fmla="val 10013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4011168" y="2514600"/>
            <a:ext cx="5242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5" idx="2"/>
            <a:endCxn id="7" idx="0"/>
          </p:cNvCxnSpPr>
          <p:nvPr/>
        </p:nvCxnSpPr>
        <p:spPr>
          <a:xfrm>
            <a:off x="4011168" y="1252728"/>
            <a:ext cx="0" cy="1981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4" idx="4"/>
            <a:endCxn id="5" idx="0"/>
          </p:cNvCxnSpPr>
          <p:nvPr/>
        </p:nvCxnSpPr>
        <p:spPr>
          <a:xfrm>
            <a:off x="4011168" y="530352"/>
            <a:ext cx="0" cy="1981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49320" y="142211"/>
            <a:ext cx="986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Початок</a:t>
            </a:r>
            <a:endParaRPr lang="uk-UA" dirty="0"/>
          </a:p>
        </p:txBody>
      </p:sp>
      <p:sp>
        <p:nvSpPr>
          <p:cNvPr id="37" name="TextBox 36"/>
          <p:cNvSpPr txBox="1"/>
          <p:nvPr/>
        </p:nvSpPr>
        <p:spPr>
          <a:xfrm>
            <a:off x="3381756" y="739732"/>
            <a:ext cx="13211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900" b="1" dirty="0" smtClean="0"/>
              <a:t>Головна форма</a:t>
            </a:r>
          </a:p>
          <a:p>
            <a:r>
              <a:rPr lang="uk-UA" sz="900" b="1" dirty="0" smtClean="0"/>
              <a:t>завантаження форми</a:t>
            </a:r>
          </a:p>
          <a:p>
            <a:r>
              <a:rPr lang="ru-RU" sz="900" b="1" dirty="0" err="1" smtClean="0"/>
              <a:t>оголошення</a:t>
            </a:r>
            <a:r>
              <a:rPr lang="ru-RU" sz="900" b="1" dirty="0" smtClean="0"/>
              <a:t> </a:t>
            </a:r>
            <a:r>
              <a:rPr lang="ru-RU" sz="900" b="1" dirty="0" err="1" smtClean="0"/>
              <a:t>масиву</a:t>
            </a:r>
            <a:endParaRPr lang="uk-UA" sz="900" b="1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3675980" y="1549300"/>
            <a:ext cx="670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1600" dirty="0" smtClean="0"/>
              <a:t>Вибір</a:t>
            </a:r>
          </a:p>
          <a:p>
            <a:pPr algn="ctr"/>
            <a:r>
              <a:rPr lang="uk-UA" sz="1600" dirty="0" smtClean="0"/>
              <a:t>дії</a:t>
            </a:r>
            <a:endParaRPr lang="uk-UA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3967280" y="2232527"/>
            <a:ext cx="657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b="1" dirty="0" err="1" smtClean="0"/>
              <a:t>Заповнити</a:t>
            </a:r>
            <a:endParaRPr lang="uk-UA" sz="800" b="1" dirty="0"/>
          </a:p>
        </p:txBody>
      </p:sp>
      <p:sp>
        <p:nvSpPr>
          <p:cNvPr id="46" name="Овал 45"/>
          <p:cNvSpPr/>
          <p:nvPr/>
        </p:nvSpPr>
        <p:spPr>
          <a:xfrm>
            <a:off x="4465227" y="5053807"/>
            <a:ext cx="1048512" cy="40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7" name="TextBox 46"/>
          <p:cNvSpPr txBox="1"/>
          <p:nvPr/>
        </p:nvSpPr>
        <p:spPr>
          <a:xfrm>
            <a:off x="4571740" y="5053807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Кінець</a:t>
            </a:r>
            <a:endParaRPr lang="uk-UA" dirty="0"/>
          </a:p>
        </p:txBody>
      </p:sp>
      <p:sp>
        <p:nvSpPr>
          <p:cNvPr id="16" name="Шестиугольник 15"/>
          <p:cNvSpPr/>
          <p:nvPr/>
        </p:nvSpPr>
        <p:spPr>
          <a:xfrm>
            <a:off x="4534367" y="2389324"/>
            <a:ext cx="1286368" cy="250551"/>
          </a:xfrm>
          <a:prstGeom prst="hexagon">
            <a:avLst>
              <a:gd name="adj" fmla="val 83799"/>
              <a:gd name="vf" fmla="val 11547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Прямоугольник 17"/>
          <p:cNvSpPr/>
          <p:nvPr/>
        </p:nvSpPr>
        <p:spPr>
          <a:xfrm>
            <a:off x="4750831" y="2872105"/>
            <a:ext cx="853440" cy="293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0" name="Прямая со стрелкой 19"/>
          <p:cNvCxnSpPr>
            <a:endCxn id="18" idx="0"/>
          </p:cNvCxnSpPr>
          <p:nvPr/>
        </p:nvCxnSpPr>
        <p:spPr>
          <a:xfrm>
            <a:off x="5177551" y="2639875"/>
            <a:ext cx="0" cy="2322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22"/>
          <p:cNvCxnSpPr>
            <a:stCxn id="18" idx="2"/>
          </p:cNvCxnSpPr>
          <p:nvPr/>
        </p:nvCxnSpPr>
        <p:spPr>
          <a:xfrm rot="5400000" flipH="1">
            <a:off x="4399721" y="2387645"/>
            <a:ext cx="650876" cy="904784"/>
          </a:xfrm>
          <a:prstGeom prst="bentConnector4">
            <a:avLst>
              <a:gd name="adj1" fmla="val -35122"/>
              <a:gd name="adj2" fmla="val 99899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/>
          <p:cNvCxnSpPr/>
          <p:nvPr/>
        </p:nvCxnSpPr>
        <p:spPr>
          <a:xfrm rot="16200000" flipH="1">
            <a:off x="5676638" y="2658697"/>
            <a:ext cx="714916" cy="42671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/>
          <p:nvPr/>
        </p:nvCxnSpPr>
        <p:spPr>
          <a:xfrm>
            <a:off x="4011168" y="3852758"/>
            <a:ext cx="5242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Шестиугольник 67"/>
          <p:cNvSpPr/>
          <p:nvPr/>
        </p:nvSpPr>
        <p:spPr>
          <a:xfrm>
            <a:off x="4534367" y="3727482"/>
            <a:ext cx="1286368" cy="250551"/>
          </a:xfrm>
          <a:prstGeom prst="hexagon">
            <a:avLst>
              <a:gd name="adj" fmla="val 83799"/>
              <a:gd name="vf" fmla="val 11547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9" name="Прямоугольник 68"/>
          <p:cNvSpPr/>
          <p:nvPr/>
        </p:nvSpPr>
        <p:spPr>
          <a:xfrm>
            <a:off x="4750831" y="4210263"/>
            <a:ext cx="853440" cy="293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70" name="Прямая со стрелкой 69"/>
          <p:cNvCxnSpPr>
            <a:endCxn id="69" idx="0"/>
          </p:cNvCxnSpPr>
          <p:nvPr/>
        </p:nvCxnSpPr>
        <p:spPr>
          <a:xfrm>
            <a:off x="5177551" y="3978033"/>
            <a:ext cx="0" cy="2322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70"/>
          <p:cNvCxnSpPr>
            <a:stCxn id="69" idx="2"/>
          </p:cNvCxnSpPr>
          <p:nvPr/>
        </p:nvCxnSpPr>
        <p:spPr>
          <a:xfrm rot="5400000" flipH="1">
            <a:off x="4399721" y="3725803"/>
            <a:ext cx="650876" cy="904784"/>
          </a:xfrm>
          <a:prstGeom prst="bentConnector4">
            <a:avLst>
              <a:gd name="adj1" fmla="val -35122"/>
              <a:gd name="adj2" fmla="val 99899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Соединительная линия уступом 71"/>
          <p:cNvCxnSpPr/>
          <p:nvPr/>
        </p:nvCxnSpPr>
        <p:spPr>
          <a:xfrm rot="16200000" flipH="1">
            <a:off x="5804487" y="3869007"/>
            <a:ext cx="574464" cy="54196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Блок-схема: документ 74"/>
          <p:cNvSpPr/>
          <p:nvPr/>
        </p:nvSpPr>
        <p:spPr>
          <a:xfrm>
            <a:off x="6107758" y="3223793"/>
            <a:ext cx="712324" cy="560807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6" name="TextBox 75"/>
          <p:cNvSpPr txBox="1"/>
          <p:nvPr/>
        </p:nvSpPr>
        <p:spPr>
          <a:xfrm>
            <a:off x="4628087" y="2356927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400" dirty="0" smtClean="0"/>
              <a:t>Ініціалізація</a:t>
            </a:r>
            <a:endParaRPr lang="uk-UA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4926871" y="2855357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400" dirty="0" smtClean="0"/>
              <a:t>Дія 1</a:t>
            </a:r>
            <a:endParaRPr lang="uk-UA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4628087" y="36965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400" dirty="0" smtClean="0"/>
              <a:t>Ініціалізація</a:t>
            </a:r>
            <a:endParaRPr lang="uk-UA" sz="1400" dirty="0"/>
          </a:p>
        </p:txBody>
      </p:sp>
      <p:sp>
        <p:nvSpPr>
          <p:cNvPr id="95" name="TextBox 94"/>
          <p:cNvSpPr txBox="1"/>
          <p:nvPr/>
        </p:nvSpPr>
        <p:spPr>
          <a:xfrm>
            <a:off x="4926871" y="4194956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400" dirty="0" smtClean="0"/>
              <a:t>Дія 2</a:t>
            </a:r>
            <a:endParaRPr lang="uk-UA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6065915" y="3142707"/>
            <a:ext cx="855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600" dirty="0" smtClean="0"/>
              <a:t>Вивід </a:t>
            </a:r>
          </a:p>
          <a:p>
            <a:r>
              <a:rPr lang="uk-UA" sz="1600" dirty="0" smtClean="0"/>
              <a:t>масиву </a:t>
            </a:r>
            <a:endParaRPr lang="uk-UA" sz="1600" dirty="0"/>
          </a:p>
        </p:txBody>
      </p:sp>
      <p:sp>
        <p:nvSpPr>
          <p:cNvPr id="98" name="Блок-схема: документ 97"/>
          <p:cNvSpPr/>
          <p:nvPr/>
        </p:nvSpPr>
        <p:spPr>
          <a:xfrm>
            <a:off x="6056675" y="4431809"/>
            <a:ext cx="712324" cy="560807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9" name="TextBox 98"/>
          <p:cNvSpPr txBox="1"/>
          <p:nvPr/>
        </p:nvSpPr>
        <p:spPr>
          <a:xfrm>
            <a:off x="6016737" y="4374691"/>
            <a:ext cx="82105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100" dirty="0" smtClean="0"/>
              <a:t>Вивід </a:t>
            </a:r>
          </a:p>
          <a:p>
            <a:r>
              <a:rPr lang="uk-UA" sz="1100" dirty="0" smtClean="0"/>
              <a:t>зміненого </a:t>
            </a:r>
          </a:p>
          <a:p>
            <a:r>
              <a:rPr lang="uk-UA" sz="1100" dirty="0" smtClean="0"/>
              <a:t>масиву </a:t>
            </a:r>
            <a:endParaRPr lang="uk-UA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3944792" y="4871534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600" dirty="0" smtClean="0"/>
              <a:t>Вихід</a:t>
            </a:r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13341722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23</Words>
  <Application>Microsoft Office PowerPoint</Application>
  <PresentationFormat>Широкоэкранный</PresentationFormat>
  <Paragraphs>18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ximik.ximik12@mail.ru</dc:creator>
  <cp:lastModifiedBy>ximik.ximik12@mail.ru</cp:lastModifiedBy>
  <cp:revision>10</cp:revision>
  <dcterms:created xsi:type="dcterms:W3CDTF">2019-02-28T08:52:08Z</dcterms:created>
  <dcterms:modified xsi:type="dcterms:W3CDTF">2019-04-10T19:13:48Z</dcterms:modified>
</cp:coreProperties>
</file>