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97B1-8AF2-4054-B532-244C36200A99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1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97B1-8AF2-4054-B532-244C36200A99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98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97B1-8AF2-4054-B532-244C36200A99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71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97B1-8AF2-4054-B532-244C36200A99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830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97B1-8AF2-4054-B532-244C36200A99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24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97B1-8AF2-4054-B532-244C36200A99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79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97B1-8AF2-4054-B532-244C36200A99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41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97B1-8AF2-4054-B532-244C36200A99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21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97B1-8AF2-4054-B532-244C36200A99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1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97B1-8AF2-4054-B532-244C36200A99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6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97B1-8AF2-4054-B532-244C36200A99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97B1-8AF2-4054-B532-244C36200A99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88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97B1-8AF2-4054-B532-244C36200A99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3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06E97B1-8AF2-4054-B532-244C36200A99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78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06E97B1-8AF2-4054-B532-244C36200A99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01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5.png"/><Relationship Id="rId7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000" y="2097248"/>
            <a:ext cx="10572001" cy="1031846"/>
          </a:xfrm>
        </p:spPr>
        <p:txBody>
          <a:bodyPr/>
          <a:lstStyle/>
          <a:p>
            <a:pPr algn="ctr"/>
            <a:r>
              <a:rPr lang="ru-RU" sz="3200" dirty="0"/>
              <a:t>Разработка веб-приложения</a:t>
            </a:r>
            <a:br>
              <a:rPr lang="ru-RU" sz="3200" dirty="0"/>
            </a:br>
            <a:r>
              <a:rPr lang="ru-RU" sz="3200" dirty="0"/>
              <a:t> новостной ленты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68205" y="4915948"/>
            <a:ext cx="3716323" cy="150163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Студент:</a:t>
            </a:r>
          </a:p>
          <a:p>
            <a:r>
              <a:rPr lang="ru-RU" dirty="0"/>
              <a:t>Иванов Михаил Сергеевич</a:t>
            </a:r>
          </a:p>
          <a:p>
            <a:r>
              <a:rPr lang="ru-RU" dirty="0"/>
              <a:t>Группы: 19П-3</a:t>
            </a:r>
          </a:p>
          <a:p>
            <a:r>
              <a:rPr lang="ru-RU" dirty="0"/>
              <a:t>Дипломный руководитель:</a:t>
            </a:r>
          </a:p>
          <a:p>
            <a:r>
              <a:rPr lang="ru-RU" dirty="0" err="1"/>
              <a:t>Каюмов</a:t>
            </a:r>
            <a:r>
              <a:rPr lang="ru-RU" dirty="0"/>
              <a:t> С.А.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33182" y="59721"/>
            <a:ext cx="10148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Министерство образования Республики Башкортостан</a:t>
            </a:r>
            <a:b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Государственное автономное профессиональное образовательное учреждение</a:t>
            </a:r>
            <a:b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Уфимский колледж статистики, информатики и вычислительной техники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" y="6572250"/>
            <a:ext cx="291563" cy="285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40" y="6530459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8" y="6661150"/>
            <a:ext cx="200855" cy="1968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5" y="6661150"/>
            <a:ext cx="200855" cy="1968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2" y="6661150"/>
            <a:ext cx="200855" cy="1968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99" y="6661150"/>
            <a:ext cx="200855" cy="1968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26" y="6661150"/>
            <a:ext cx="200855" cy="1968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53" y="6661150"/>
            <a:ext cx="200855" cy="1968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80" y="6661150"/>
            <a:ext cx="200855" cy="196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07" y="6661150"/>
            <a:ext cx="200855" cy="1968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34" y="6661150"/>
            <a:ext cx="200855" cy="1968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61" y="6661150"/>
            <a:ext cx="200855" cy="1968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88" y="6661150"/>
            <a:ext cx="200855" cy="1968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49" y="6661150"/>
            <a:ext cx="200855" cy="1968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910" y="6661150"/>
            <a:ext cx="200855" cy="1968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43" y="6661150"/>
            <a:ext cx="200855" cy="1968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76" y="6661150"/>
            <a:ext cx="200855" cy="1968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65" y="6661150"/>
            <a:ext cx="200855" cy="1968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154" y="6661150"/>
            <a:ext cx="200855" cy="19685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43" y="6661150"/>
            <a:ext cx="200855" cy="19685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075" y="6661150"/>
            <a:ext cx="200855" cy="19685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207" y="6661150"/>
            <a:ext cx="200855" cy="19685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78" y="6661150"/>
            <a:ext cx="200855" cy="19685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3" y="6661150"/>
            <a:ext cx="200855" cy="19685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88" y="6661150"/>
            <a:ext cx="200855" cy="19685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493" y="6555343"/>
            <a:ext cx="291563" cy="2857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207938" y="6501646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11" y="6555343"/>
            <a:ext cx="291563" cy="2857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511711" y="6502440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1148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136795"/>
            <a:ext cx="10571998" cy="970450"/>
          </a:xfrm>
        </p:spPr>
        <p:txBody>
          <a:bodyPr/>
          <a:lstStyle/>
          <a:p>
            <a:r>
              <a:rPr lang="ru-RU" dirty="0"/>
              <a:t>Пользователь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404" y="1895913"/>
            <a:ext cx="6356116" cy="3428350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895913"/>
            <a:ext cx="5788404" cy="342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10000" y="1417638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Главная страница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6071" y="1417637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Профиль пользователя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0"/>
            <a:ext cx="291563" cy="2857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64" y="6573015"/>
            <a:ext cx="291563" cy="285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2731" y="65256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76021" y="65256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8" y="6664240"/>
            <a:ext cx="200855" cy="1968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5" y="6664240"/>
            <a:ext cx="200855" cy="1968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2" y="6664240"/>
            <a:ext cx="200855" cy="1968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29" y="6664240"/>
            <a:ext cx="200855" cy="196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6" y="6664240"/>
            <a:ext cx="200855" cy="1968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73" y="6648918"/>
            <a:ext cx="200855" cy="1968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000" y="6648918"/>
            <a:ext cx="200855" cy="1968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27" y="6648918"/>
            <a:ext cx="200855" cy="1968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54" y="6648918"/>
            <a:ext cx="200855" cy="1968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15" y="6648918"/>
            <a:ext cx="200855" cy="1968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76" y="6648918"/>
            <a:ext cx="200855" cy="1968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09" y="6648918"/>
            <a:ext cx="200855" cy="1968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42" y="6648918"/>
            <a:ext cx="200855" cy="1968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31" y="6648918"/>
            <a:ext cx="200855" cy="1968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20" y="6648918"/>
            <a:ext cx="200855" cy="19685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09" y="6648918"/>
            <a:ext cx="200855" cy="19685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1" y="6648918"/>
            <a:ext cx="200855" cy="19685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73" y="6648918"/>
            <a:ext cx="200855" cy="19685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44" y="6648918"/>
            <a:ext cx="200855" cy="19685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49" y="6648918"/>
            <a:ext cx="200855" cy="19685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33" y="6564071"/>
            <a:ext cx="291563" cy="2857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799878" y="6515930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25" y="6566328"/>
            <a:ext cx="291563" cy="2857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099625" y="6524537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4" y="6658684"/>
            <a:ext cx="200855" cy="19685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9" y="6658684"/>
            <a:ext cx="200855" cy="19685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5" y="6658684"/>
            <a:ext cx="200855" cy="19685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38" y="6569784"/>
            <a:ext cx="291563" cy="28575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304177" y="65245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3012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128406"/>
            <a:ext cx="10571998" cy="970450"/>
          </a:xfrm>
        </p:spPr>
        <p:txBody>
          <a:bodyPr/>
          <a:lstStyle/>
          <a:p>
            <a:r>
              <a:rPr lang="ru-RU" dirty="0"/>
              <a:t>Пользователь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3719"/>
            <a:ext cx="5746459" cy="41554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460" y="1903719"/>
            <a:ext cx="6000671" cy="4125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0000" y="1417638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Популярное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7404" y="1351925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Новости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0"/>
            <a:ext cx="291563" cy="2857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250" y="6564623"/>
            <a:ext cx="291563" cy="285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2731" y="65256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8387" y="65245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8" y="6664240"/>
            <a:ext cx="200855" cy="1968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5" y="6664240"/>
            <a:ext cx="200855" cy="1968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2" y="6664240"/>
            <a:ext cx="200855" cy="1968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29" y="6664240"/>
            <a:ext cx="200855" cy="196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6" y="6664240"/>
            <a:ext cx="200855" cy="1968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34" y="6658684"/>
            <a:ext cx="200855" cy="1968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000" y="6648918"/>
            <a:ext cx="200855" cy="1968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27" y="6648918"/>
            <a:ext cx="200855" cy="1968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54" y="6648918"/>
            <a:ext cx="200855" cy="1968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15" y="6648918"/>
            <a:ext cx="200855" cy="1968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76" y="6648918"/>
            <a:ext cx="200855" cy="1968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09" y="6648918"/>
            <a:ext cx="200855" cy="1968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42" y="6648918"/>
            <a:ext cx="200855" cy="1968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31" y="6648918"/>
            <a:ext cx="200855" cy="1968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20" y="6648918"/>
            <a:ext cx="200855" cy="19685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09" y="6648918"/>
            <a:ext cx="200855" cy="19685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1" y="6648918"/>
            <a:ext cx="200855" cy="19685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73" y="6648918"/>
            <a:ext cx="200855" cy="19685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44" y="6648918"/>
            <a:ext cx="200855" cy="19685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49" y="6648918"/>
            <a:ext cx="200855" cy="19685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33" y="6564071"/>
            <a:ext cx="291563" cy="2857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799878" y="6515930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25" y="6566328"/>
            <a:ext cx="291563" cy="2857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099625" y="6524537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4" y="6658684"/>
            <a:ext cx="200855" cy="19685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9" y="6658684"/>
            <a:ext cx="200855" cy="19685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5" y="6658684"/>
            <a:ext cx="200855" cy="19685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94" y="6572250"/>
            <a:ext cx="291563" cy="28575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528007" y="6520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095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712" y="145184"/>
            <a:ext cx="10571998" cy="970450"/>
          </a:xfrm>
        </p:spPr>
        <p:txBody>
          <a:bodyPr/>
          <a:lstStyle/>
          <a:p>
            <a:r>
              <a:rPr lang="ru-RU" dirty="0"/>
              <a:t>Пользователь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449" y="1886941"/>
            <a:ext cx="4848837" cy="43964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3476" y="1270455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Подробное описание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24283" y="1327027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Комментарии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595" y="1886940"/>
            <a:ext cx="4463412" cy="38438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151" y="2461752"/>
            <a:ext cx="4575047" cy="3821601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0"/>
            <a:ext cx="291563" cy="28575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82" y="6572250"/>
            <a:ext cx="291563" cy="28575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-2731" y="65256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33428" y="652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pic>
        <p:nvPicPr>
          <p:cNvPr id="47" name="Рисунок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8" y="6664240"/>
            <a:ext cx="200855" cy="19685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5" y="6664240"/>
            <a:ext cx="200855" cy="196850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2" y="6664240"/>
            <a:ext cx="200855" cy="196850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29" y="6664240"/>
            <a:ext cx="200855" cy="196850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6" y="6664240"/>
            <a:ext cx="200855" cy="196850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34" y="6658684"/>
            <a:ext cx="200855" cy="196850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56" y="6649386"/>
            <a:ext cx="200855" cy="196850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27" y="6648918"/>
            <a:ext cx="200855" cy="196850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54" y="6648918"/>
            <a:ext cx="200855" cy="196850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15" y="6648918"/>
            <a:ext cx="200855" cy="196850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76" y="6648918"/>
            <a:ext cx="200855" cy="196850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09" y="6648918"/>
            <a:ext cx="200855" cy="196850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42" y="6648918"/>
            <a:ext cx="200855" cy="19685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31" y="6648918"/>
            <a:ext cx="200855" cy="19685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20" y="6648918"/>
            <a:ext cx="200855" cy="196850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09" y="6648918"/>
            <a:ext cx="200855" cy="196850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1" y="6648918"/>
            <a:ext cx="200855" cy="196850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73" y="6648918"/>
            <a:ext cx="200855" cy="196850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44" y="6648918"/>
            <a:ext cx="200855" cy="196850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49" y="6648918"/>
            <a:ext cx="200855" cy="196850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33" y="6564071"/>
            <a:ext cx="291563" cy="28575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799878" y="6515930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69" name="Рисунок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25" y="6566328"/>
            <a:ext cx="291563" cy="28575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6099625" y="6524537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71" name="Рисунок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4" y="6658684"/>
            <a:ext cx="200855" cy="196850"/>
          </a:xfrm>
          <a:prstGeom prst="rect">
            <a:avLst/>
          </a:prstGeom>
        </p:spPr>
      </p:pic>
      <p:pic>
        <p:nvPicPr>
          <p:cNvPr id="72" name="Рисунок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9" y="6658684"/>
            <a:ext cx="200855" cy="196850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5" y="6658684"/>
            <a:ext cx="200855" cy="196850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22" y="6566554"/>
            <a:ext cx="291563" cy="28575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2736009" y="65159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264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55" y="242180"/>
            <a:ext cx="10571998" cy="970450"/>
          </a:xfrm>
        </p:spPr>
        <p:txBody>
          <a:bodyPr/>
          <a:lstStyle/>
          <a:p>
            <a:r>
              <a:rPr lang="ru-RU" dirty="0"/>
              <a:t>Пользователь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3089"/>
            <a:ext cx="5896369" cy="34574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792" y="1903089"/>
            <a:ext cx="5016215" cy="42629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808" y="1336982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Мои посты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25508" y="1327027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Создание постов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0"/>
            <a:ext cx="291563" cy="2857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2" y="6565714"/>
            <a:ext cx="291563" cy="285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34528" y="6515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8" y="6664240"/>
            <a:ext cx="200855" cy="1968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5" y="6664240"/>
            <a:ext cx="200855" cy="1968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2" y="6664240"/>
            <a:ext cx="200855" cy="1968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29" y="6664240"/>
            <a:ext cx="200855" cy="196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6" y="6664240"/>
            <a:ext cx="200855" cy="1968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34" y="6658684"/>
            <a:ext cx="200855" cy="1968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56" y="6649386"/>
            <a:ext cx="200855" cy="1968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72" y="6648918"/>
            <a:ext cx="200855" cy="1968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54" y="6648918"/>
            <a:ext cx="200855" cy="1968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15" y="6648918"/>
            <a:ext cx="200855" cy="1968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76" y="6648918"/>
            <a:ext cx="200855" cy="1968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09" y="6648918"/>
            <a:ext cx="200855" cy="1968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42" y="6648918"/>
            <a:ext cx="200855" cy="1968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31" y="6648918"/>
            <a:ext cx="200855" cy="1968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20" y="6648918"/>
            <a:ext cx="200855" cy="19685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09" y="6648918"/>
            <a:ext cx="200855" cy="19685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1" y="6648918"/>
            <a:ext cx="200855" cy="19685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73" y="6648918"/>
            <a:ext cx="200855" cy="19685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44" y="6648918"/>
            <a:ext cx="200855" cy="19685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49" y="6648918"/>
            <a:ext cx="200855" cy="19685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33" y="6564071"/>
            <a:ext cx="291563" cy="2857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799878" y="6515930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25" y="6566328"/>
            <a:ext cx="291563" cy="2857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099625" y="6524537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4" y="6658684"/>
            <a:ext cx="200855" cy="19685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9" y="6658684"/>
            <a:ext cx="200855" cy="19685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5" y="6658684"/>
            <a:ext cx="200855" cy="19685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22" y="6560018"/>
            <a:ext cx="291563" cy="28575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937109" y="65093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1941" y="6530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202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389" y="220584"/>
            <a:ext cx="10571998" cy="970450"/>
          </a:xfrm>
        </p:spPr>
        <p:txBody>
          <a:bodyPr/>
          <a:lstStyle/>
          <a:p>
            <a:r>
              <a:rPr lang="ru-RU" dirty="0"/>
              <a:t>Пользователь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4301"/>
            <a:ext cx="4692814" cy="3035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417" y="1295913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Сохраненное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54" y="1904300"/>
            <a:ext cx="3653905" cy="3352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13054" y="1295913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Мои подписки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836" y="2011919"/>
            <a:ext cx="3393312" cy="24761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50101" y="1340225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Мои подписчики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0"/>
            <a:ext cx="291563" cy="2857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115" y="6572250"/>
            <a:ext cx="291563" cy="285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55861" y="652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8" y="6664240"/>
            <a:ext cx="200855" cy="1968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5" y="6664240"/>
            <a:ext cx="200855" cy="1968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2" y="6664240"/>
            <a:ext cx="200855" cy="196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29" y="6664240"/>
            <a:ext cx="200855" cy="1968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6" y="6664240"/>
            <a:ext cx="200855" cy="1968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34" y="6658684"/>
            <a:ext cx="200855" cy="1968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56" y="6649386"/>
            <a:ext cx="200855" cy="1968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72" y="6648918"/>
            <a:ext cx="200855" cy="1968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65" y="6648918"/>
            <a:ext cx="200855" cy="1968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15" y="6648918"/>
            <a:ext cx="200855" cy="1968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76" y="6648918"/>
            <a:ext cx="200855" cy="1968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09" y="6648918"/>
            <a:ext cx="200855" cy="1968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42" y="6648918"/>
            <a:ext cx="200855" cy="1968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31" y="6648918"/>
            <a:ext cx="200855" cy="19685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20" y="6648918"/>
            <a:ext cx="200855" cy="19685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09" y="6648918"/>
            <a:ext cx="200855" cy="19685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1" y="6648918"/>
            <a:ext cx="200855" cy="19685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73" y="6648918"/>
            <a:ext cx="200855" cy="19685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44" y="6648918"/>
            <a:ext cx="200855" cy="19685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49" y="6648918"/>
            <a:ext cx="200855" cy="19685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33" y="6564071"/>
            <a:ext cx="291563" cy="28575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799878" y="6515930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25" y="6566328"/>
            <a:ext cx="291563" cy="2857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99625" y="6524537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4" y="6658684"/>
            <a:ext cx="200855" cy="19685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9" y="6658684"/>
            <a:ext cx="200855" cy="19685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5" y="6658684"/>
            <a:ext cx="200855" cy="196850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55" y="6566554"/>
            <a:ext cx="291563" cy="28575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158442" y="65159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1941" y="6530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388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161962"/>
            <a:ext cx="10571998" cy="970450"/>
          </a:xfrm>
        </p:spPr>
        <p:txBody>
          <a:bodyPr/>
          <a:lstStyle/>
          <a:p>
            <a:r>
              <a:rPr lang="ru-RU" dirty="0"/>
              <a:t>Пользователь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669" y="1928885"/>
            <a:ext cx="4234612" cy="43974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222" y="1944253"/>
            <a:ext cx="3942184" cy="4382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8417" y="1295913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Рекомендации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99923" y="1097888"/>
            <a:ext cx="408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Настройка рекомендаций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0"/>
            <a:ext cx="291563" cy="2857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86" y="6570444"/>
            <a:ext cx="291563" cy="285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54232" y="65204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8" y="6664240"/>
            <a:ext cx="200855" cy="1968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5" y="6664240"/>
            <a:ext cx="200855" cy="1968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2" y="6664240"/>
            <a:ext cx="200855" cy="1968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29" y="6664240"/>
            <a:ext cx="200855" cy="1968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6" y="6664240"/>
            <a:ext cx="200855" cy="196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34" y="6658684"/>
            <a:ext cx="200855" cy="1968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56" y="6649386"/>
            <a:ext cx="200855" cy="1968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72" y="6648918"/>
            <a:ext cx="200855" cy="1968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65" y="6648918"/>
            <a:ext cx="200855" cy="1968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42" y="6658684"/>
            <a:ext cx="200855" cy="1968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76" y="6648918"/>
            <a:ext cx="200855" cy="1968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09" y="6648918"/>
            <a:ext cx="200855" cy="1968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42" y="6648918"/>
            <a:ext cx="200855" cy="1968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31" y="6648918"/>
            <a:ext cx="200855" cy="1968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20" y="6648918"/>
            <a:ext cx="200855" cy="1968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09" y="6648918"/>
            <a:ext cx="200855" cy="19685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1" y="6648918"/>
            <a:ext cx="200855" cy="19685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73" y="6648918"/>
            <a:ext cx="200855" cy="19685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44" y="6648918"/>
            <a:ext cx="200855" cy="19685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49" y="6648918"/>
            <a:ext cx="200855" cy="19685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33" y="6564071"/>
            <a:ext cx="291563" cy="2857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799878" y="6515930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25" y="6566328"/>
            <a:ext cx="291563" cy="28575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099625" y="6524537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4" y="6658684"/>
            <a:ext cx="200855" cy="19685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9" y="6658684"/>
            <a:ext cx="200855" cy="19685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5" y="6658684"/>
            <a:ext cx="200855" cy="19685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26" y="6564748"/>
            <a:ext cx="291563" cy="2857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356813" y="65141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1941" y="6530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62783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1288" y="111628"/>
            <a:ext cx="10571998" cy="970450"/>
          </a:xfrm>
        </p:spPr>
        <p:txBody>
          <a:bodyPr/>
          <a:lstStyle/>
          <a:p>
            <a:r>
              <a:rPr lang="ru-RU" dirty="0"/>
              <a:t>Пользователь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878" y="1905895"/>
            <a:ext cx="5394122" cy="4549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3116" y="1333113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Техническая поддержка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0"/>
            <a:ext cx="291563" cy="2857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6" y="6572250"/>
            <a:ext cx="291563" cy="285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69342" y="652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8" y="6664240"/>
            <a:ext cx="200855" cy="1968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5" y="6664240"/>
            <a:ext cx="200855" cy="1968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2" y="6664240"/>
            <a:ext cx="200855" cy="1968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29" y="6664240"/>
            <a:ext cx="200855" cy="1968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6" y="6664240"/>
            <a:ext cx="200855" cy="1968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34" y="6658684"/>
            <a:ext cx="200855" cy="1968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56" y="6649386"/>
            <a:ext cx="200855" cy="196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72" y="6648918"/>
            <a:ext cx="200855" cy="1968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65" y="6648918"/>
            <a:ext cx="200855" cy="1968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42" y="6658684"/>
            <a:ext cx="200855" cy="1968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13" y="6658684"/>
            <a:ext cx="200855" cy="1968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09" y="6648918"/>
            <a:ext cx="200855" cy="1968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42" y="6648918"/>
            <a:ext cx="200855" cy="1968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31" y="6648918"/>
            <a:ext cx="200855" cy="1968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20" y="6648918"/>
            <a:ext cx="200855" cy="1968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09" y="6648918"/>
            <a:ext cx="200855" cy="1968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1" y="6648918"/>
            <a:ext cx="200855" cy="1968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73" y="6648918"/>
            <a:ext cx="200855" cy="19685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44" y="6648918"/>
            <a:ext cx="200855" cy="19685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49" y="6648918"/>
            <a:ext cx="200855" cy="19685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33" y="6564071"/>
            <a:ext cx="291563" cy="2857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799878" y="6515930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25" y="6566328"/>
            <a:ext cx="291563" cy="2857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099625" y="6524537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4" y="6658684"/>
            <a:ext cx="200855" cy="19685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9" y="6658684"/>
            <a:ext cx="200855" cy="19685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5" y="6658684"/>
            <a:ext cx="200855" cy="19685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36" y="6566554"/>
            <a:ext cx="291563" cy="2857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571923" y="65159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1941" y="6530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5248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Администратор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01" y="1928885"/>
            <a:ext cx="4577489" cy="37672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110" y="3993160"/>
            <a:ext cx="3258005" cy="16956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018" y="2063692"/>
            <a:ext cx="4530859" cy="36324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252" y="1417638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Новости от сайта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5056" y="1024252"/>
            <a:ext cx="408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Создайте новостей от сайта</a:t>
            </a:r>
          </a:p>
        </p:txBody>
      </p:sp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5051063" y="1767935"/>
            <a:ext cx="1933181" cy="2111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0"/>
            <a:ext cx="291563" cy="2857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83" y="6565900"/>
            <a:ext cx="291563" cy="285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80629" y="65159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8" y="6664240"/>
            <a:ext cx="200855" cy="1968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5" y="6664240"/>
            <a:ext cx="200855" cy="1968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2" y="6664240"/>
            <a:ext cx="200855" cy="196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29" y="6664240"/>
            <a:ext cx="200855" cy="1968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6" y="6664240"/>
            <a:ext cx="200855" cy="1968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34" y="6658684"/>
            <a:ext cx="200855" cy="1968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56" y="6649386"/>
            <a:ext cx="200855" cy="1968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72" y="6648918"/>
            <a:ext cx="200855" cy="1968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65" y="6648918"/>
            <a:ext cx="200855" cy="1968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42" y="6658684"/>
            <a:ext cx="200855" cy="1968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13" y="6658684"/>
            <a:ext cx="200855" cy="1968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087" y="6661150"/>
            <a:ext cx="200855" cy="1968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42" y="6648918"/>
            <a:ext cx="200855" cy="1968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31" y="6648918"/>
            <a:ext cx="200855" cy="19685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20" y="6648918"/>
            <a:ext cx="200855" cy="19685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09" y="6648918"/>
            <a:ext cx="200855" cy="19685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1" y="6648918"/>
            <a:ext cx="200855" cy="19685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73" y="6648918"/>
            <a:ext cx="200855" cy="19685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44" y="6648918"/>
            <a:ext cx="200855" cy="19685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49" y="6648918"/>
            <a:ext cx="200855" cy="19685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33" y="6564071"/>
            <a:ext cx="291563" cy="28575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799878" y="6515930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25" y="6566328"/>
            <a:ext cx="291563" cy="2857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99625" y="6524537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4" y="6658684"/>
            <a:ext cx="200855" cy="19685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9" y="6658684"/>
            <a:ext cx="200855" cy="19685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5" y="6658684"/>
            <a:ext cx="200855" cy="196850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923" y="6560204"/>
            <a:ext cx="291563" cy="28575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783210" y="65095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1941" y="6530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5774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056" y="148867"/>
            <a:ext cx="10571998" cy="970450"/>
          </a:xfrm>
        </p:spPr>
        <p:txBody>
          <a:bodyPr/>
          <a:lstStyle/>
          <a:p>
            <a:r>
              <a:rPr lang="ru-RU" dirty="0"/>
              <a:t>Администратор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2641" y="1119317"/>
            <a:ext cx="408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Управление модераторами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0018" y="1119317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Создание модератора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9" y="2245475"/>
            <a:ext cx="6054526" cy="164701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163" y="2089767"/>
            <a:ext cx="5477639" cy="352474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0"/>
            <a:ext cx="291563" cy="2857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732" y="6564349"/>
            <a:ext cx="291563" cy="2857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79478" y="65143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8" y="6664240"/>
            <a:ext cx="200855" cy="1968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5" y="6664240"/>
            <a:ext cx="200855" cy="1968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2" y="6664240"/>
            <a:ext cx="200855" cy="1968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29" y="6664240"/>
            <a:ext cx="200855" cy="1968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6" y="6664240"/>
            <a:ext cx="200855" cy="1968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34" y="6658684"/>
            <a:ext cx="200855" cy="1968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56" y="6649386"/>
            <a:ext cx="200855" cy="1968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72" y="6648918"/>
            <a:ext cx="200855" cy="1968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65" y="6648918"/>
            <a:ext cx="200855" cy="1968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42" y="6658684"/>
            <a:ext cx="200855" cy="19685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13" y="6658684"/>
            <a:ext cx="200855" cy="19685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087" y="6661150"/>
            <a:ext cx="200855" cy="19685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17" y="6658684"/>
            <a:ext cx="200855" cy="19685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31" y="6648918"/>
            <a:ext cx="200855" cy="19685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20" y="6648918"/>
            <a:ext cx="200855" cy="19685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09" y="6648918"/>
            <a:ext cx="200855" cy="19685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1" y="6648918"/>
            <a:ext cx="200855" cy="19685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73" y="6648918"/>
            <a:ext cx="200855" cy="19685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44" y="6648918"/>
            <a:ext cx="200855" cy="19685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49" y="6648918"/>
            <a:ext cx="200855" cy="19685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33" y="6564071"/>
            <a:ext cx="291563" cy="2857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799878" y="6515930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25" y="6566328"/>
            <a:ext cx="291563" cy="28575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099625" y="6524537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4" y="6658684"/>
            <a:ext cx="200855" cy="196850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9" y="6658684"/>
            <a:ext cx="200855" cy="19685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5" y="6658684"/>
            <a:ext cx="200855" cy="19685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772" y="6558653"/>
            <a:ext cx="291563" cy="28575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982059" y="6508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1941" y="6530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92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056" y="148867"/>
            <a:ext cx="10571998" cy="970450"/>
          </a:xfrm>
        </p:spPr>
        <p:txBody>
          <a:bodyPr/>
          <a:lstStyle/>
          <a:p>
            <a:r>
              <a:rPr lang="ru-RU" dirty="0"/>
              <a:t>Администратор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2641" y="1469753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Чаты с пользователями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0922" y="1281338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Техническая поддержка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41" y="2281855"/>
            <a:ext cx="4080782" cy="25319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099" y="1931418"/>
            <a:ext cx="5424428" cy="441065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0"/>
            <a:ext cx="291563" cy="2857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96" y="6572250"/>
            <a:ext cx="291563" cy="285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07742" y="652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8" y="6664240"/>
            <a:ext cx="200855" cy="1968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5" y="6664240"/>
            <a:ext cx="200855" cy="196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2" y="6664240"/>
            <a:ext cx="200855" cy="1968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29" y="6664240"/>
            <a:ext cx="200855" cy="1968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6" y="6664240"/>
            <a:ext cx="200855" cy="1968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34" y="6658684"/>
            <a:ext cx="200855" cy="1968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56" y="6649386"/>
            <a:ext cx="200855" cy="1968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72" y="6648918"/>
            <a:ext cx="200855" cy="1968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65" y="6648918"/>
            <a:ext cx="200855" cy="1968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42" y="6658684"/>
            <a:ext cx="200855" cy="1968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13" y="6658684"/>
            <a:ext cx="200855" cy="1968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087" y="6661150"/>
            <a:ext cx="200855" cy="1968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17" y="6658684"/>
            <a:ext cx="200855" cy="19685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45" y="6656771"/>
            <a:ext cx="200855" cy="19685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65" y="6656771"/>
            <a:ext cx="200855" cy="19685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09" y="6648918"/>
            <a:ext cx="200855" cy="19685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1" y="6648918"/>
            <a:ext cx="200855" cy="19685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73" y="6648918"/>
            <a:ext cx="200855" cy="19685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44" y="6648918"/>
            <a:ext cx="200855" cy="19685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49" y="6648918"/>
            <a:ext cx="200855" cy="19685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33" y="6564071"/>
            <a:ext cx="291563" cy="2857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799878" y="6515930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25" y="6566328"/>
            <a:ext cx="291563" cy="2857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099625" y="6524537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4" y="6658684"/>
            <a:ext cx="200855" cy="19685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9" y="6658684"/>
            <a:ext cx="200855" cy="196850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5" y="6658684"/>
            <a:ext cx="200855" cy="196850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036" y="6566554"/>
            <a:ext cx="291563" cy="28575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410323" y="65159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1941" y="6530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8989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дипломного проекта: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130804"/>
            <a:ext cx="10554574" cy="459716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Целью проекта является разработка веб-приложения для персональных рекомендаций пользователей в зависимости от их интересов.</a:t>
            </a:r>
          </a:p>
          <a:p>
            <a:r>
              <a:rPr lang="ru-RU" sz="2400" b="1" dirty="0"/>
              <a:t>Задачи:</a:t>
            </a:r>
          </a:p>
          <a:p>
            <a:pPr lvl="0"/>
            <a:r>
              <a:rPr lang="ru-RU" dirty="0"/>
              <a:t>изучить предметную область;</a:t>
            </a:r>
          </a:p>
          <a:p>
            <a:pPr lvl="0"/>
            <a:r>
              <a:rPr lang="ru-RU" dirty="0"/>
              <a:t>спроектировать базу данных;</a:t>
            </a:r>
          </a:p>
          <a:p>
            <a:pPr lvl="0"/>
            <a:r>
              <a:rPr lang="ru-RU" dirty="0"/>
              <a:t>разработать дизайн веб-приложения;</a:t>
            </a:r>
          </a:p>
          <a:p>
            <a:pPr lvl="0"/>
            <a:r>
              <a:rPr lang="ru-RU" dirty="0"/>
              <a:t>реализовать функцию авторизация, регистрация</a:t>
            </a:r>
          </a:p>
          <a:p>
            <a:pPr lvl="0"/>
            <a:r>
              <a:rPr lang="ru-RU" dirty="0"/>
              <a:t>реализовать функции для пользователей: добавление публикации, изменения фотки, добавление избранных тегов, постов и авторов, лайки и комментарии, жалобы, подписка на пользователей и страница рекомендации для пользователя по его тегам, техническая поддержка и общение с администратором.</a:t>
            </a:r>
          </a:p>
          <a:p>
            <a:pPr lvl="0"/>
            <a:r>
              <a:rPr lang="ru-RU" dirty="0"/>
              <a:t>реализовать функции администратора: добавление и удаление модератора, добавление постов от имени сайта и удаление этих постов, техническая поддержка.</a:t>
            </a:r>
          </a:p>
          <a:p>
            <a:pPr lvl="0"/>
            <a:r>
              <a:rPr lang="ru-RU" dirty="0"/>
              <a:t>реализовать функции модератора: просмотр списков жалоб, блокировка постов.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" y="6572250"/>
            <a:ext cx="291563" cy="285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612" y="6530459"/>
            <a:ext cx="17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6" y="6572250"/>
            <a:ext cx="291563" cy="285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1746" y="6512718"/>
            <a:ext cx="27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9" y="6661150"/>
            <a:ext cx="200855" cy="19685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6" y="6661150"/>
            <a:ext cx="200855" cy="19685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63" y="6661150"/>
            <a:ext cx="200855" cy="196850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90" y="6661150"/>
            <a:ext cx="200855" cy="196850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17" y="6661150"/>
            <a:ext cx="200855" cy="196850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44" y="6661150"/>
            <a:ext cx="200855" cy="19685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71" y="6661150"/>
            <a:ext cx="200855" cy="19685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798" y="6661150"/>
            <a:ext cx="200855" cy="19685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25" y="6661150"/>
            <a:ext cx="200855" cy="19685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52" y="6661150"/>
            <a:ext cx="200855" cy="19685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913" y="6661150"/>
            <a:ext cx="200855" cy="19685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974" y="6661150"/>
            <a:ext cx="200855" cy="196850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07" y="6661150"/>
            <a:ext cx="200855" cy="196850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640" y="6661150"/>
            <a:ext cx="200855" cy="196850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29" y="6661150"/>
            <a:ext cx="200855" cy="196850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218" y="6661150"/>
            <a:ext cx="200855" cy="196850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07" y="6661150"/>
            <a:ext cx="200855" cy="196850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39" y="6661150"/>
            <a:ext cx="200855" cy="196850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71" y="6661150"/>
            <a:ext cx="200855" cy="196850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242" y="6661150"/>
            <a:ext cx="200855" cy="196850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347" y="6661150"/>
            <a:ext cx="200855" cy="196850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52" y="6661150"/>
            <a:ext cx="200855" cy="196850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557" y="6555343"/>
            <a:ext cx="291563" cy="28575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295002" y="6501646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61" name="Рисунок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75" y="6555343"/>
            <a:ext cx="291563" cy="2857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598775" y="6502440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47418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056" y="148867"/>
            <a:ext cx="10571998" cy="970450"/>
          </a:xfrm>
        </p:spPr>
        <p:txBody>
          <a:bodyPr/>
          <a:lstStyle/>
          <a:p>
            <a:r>
              <a:rPr lang="ru-RU" dirty="0"/>
              <a:t>Модератор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01032" y="1360696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Навигационное меню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9391" y="1281338"/>
            <a:ext cx="553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Заблокированные посты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1" y="2273465"/>
            <a:ext cx="2751589" cy="14858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260" y="2017938"/>
            <a:ext cx="4480065" cy="4192546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0"/>
            <a:ext cx="291563" cy="28575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514" y="6572250"/>
            <a:ext cx="291563" cy="28575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320260" y="652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45" name="Рисунок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8" y="6664240"/>
            <a:ext cx="200855" cy="19685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5" y="6664240"/>
            <a:ext cx="200855" cy="19685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2" y="6664240"/>
            <a:ext cx="200855" cy="19685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29" y="6664240"/>
            <a:ext cx="200855" cy="196850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6" y="6664240"/>
            <a:ext cx="200855" cy="196850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34" y="6658684"/>
            <a:ext cx="200855" cy="196850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56" y="6649386"/>
            <a:ext cx="200855" cy="196850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72" y="6648918"/>
            <a:ext cx="200855" cy="196850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65" y="6648918"/>
            <a:ext cx="200855" cy="196850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42" y="6658684"/>
            <a:ext cx="200855" cy="196850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13" y="6658684"/>
            <a:ext cx="200855" cy="196850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087" y="6661150"/>
            <a:ext cx="200855" cy="196850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17" y="6658684"/>
            <a:ext cx="200855" cy="196850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45" y="6656771"/>
            <a:ext cx="200855" cy="196850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65" y="6656771"/>
            <a:ext cx="200855" cy="19685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38" y="6661150"/>
            <a:ext cx="200855" cy="19685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1" y="6648918"/>
            <a:ext cx="200855" cy="196850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73" y="6648918"/>
            <a:ext cx="200855" cy="196850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44" y="6648918"/>
            <a:ext cx="200855" cy="196850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49" y="6648918"/>
            <a:ext cx="200855" cy="196850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33" y="6564071"/>
            <a:ext cx="291563" cy="28575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799878" y="6515930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67" name="Рисунок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25" y="6566328"/>
            <a:ext cx="291563" cy="28575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099625" y="6524537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69" name="Рисунок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4" y="6658684"/>
            <a:ext cx="200855" cy="196850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9" y="6658684"/>
            <a:ext cx="200855" cy="196850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5" y="6658684"/>
            <a:ext cx="200855" cy="196850"/>
          </a:xfrm>
          <a:prstGeom prst="rect">
            <a:avLst/>
          </a:prstGeom>
        </p:spPr>
      </p:pic>
      <p:pic>
        <p:nvPicPr>
          <p:cNvPr id="72" name="Рисунок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554" y="6566554"/>
            <a:ext cx="291563" cy="28575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622841" y="65159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-1941" y="6530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5807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056" y="148867"/>
            <a:ext cx="10571998" cy="970450"/>
          </a:xfrm>
        </p:spPr>
        <p:txBody>
          <a:bodyPr/>
          <a:lstStyle/>
          <a:p>
            <a:r>
              <a:rPr lang="ru-RU" dirty="0"/>
              <a:t>Модератор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408" y="1360696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Жалобы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4994" y="1322878"/>
            <a:ext cx="553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Блокировка поста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" y="2256755"/>
            <a:ext cx="6229181" cy="218102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971" y="2046827"/>
            <a:ext cx="3337982" cy="274818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515" y="4437776"/>
            <a:ext cx="4011790" cy="17942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0"/>
            <a:ext cx="291563" cy="2857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595" y="6574507"/>
            <a:ext cx="291563" cy="285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33341" y="65245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8" y="6664240"/>
            <a:ext cx="200855" cy="1968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5" y="6664240"/>
            <a:ext cx="200855" cy="1968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2" y="6664240"/>
            <a:ext cx="200855" cy="196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29" y="6664240"/>
            <a:ext cx="200855" cy="1968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6" y="6664240"/>
            <a:ext cx="200855" cy="1968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34" y="6658684"/>
            <a:ext cx="200855" cy="1968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56" y="6649386"/>
            <a:ext cx="200855" cy="1968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72" y="6648918"/>
            <a:ext cx="200855" cy="1968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65" y="6648918"/>
            <a:ext cx="200855" cy="1968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42" y="6658684"/>
            <a:ext cx="200855" cy="1968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13" y="6658684"/>
            <a:ext cx="200855" cy="1968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087" y="6661150"/>
            <a:ext cx="200855" cy="1968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17" y="6658684"/>
            <a:ext cx="200855" cy="1968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45" y="6656771"/>
            <a:ext cx="200855" cy="19685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65" y="6656771"/>
            <a:ext cx="200855" cy="19685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38" y="6661150"/>
            <a:ext cx="200855" cy="19685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05" y="6656771"/>
            <a:ext cx="200855" cy="19685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73" y="6648918"/>
            <a:ext cx="200855" cy="19685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44" y="6648918"/>
            <a:ext cx="200855" cy="19685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49" y="6648918"/>
            <a:ext cx="200855" cy="19685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33" y="6564071"/>
            <a:ext cx="291563" cy="28575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799878" y="6515930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25" y="6566328"/>
            <a:ext cx="291563" cy="2857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99625" y="6524537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4" y="6658684"/>
            <a:ext cx="200855" cy="19685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9" y="6658684"/>
            <a:ext cx="200855" cy="19685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5" y="6658684"/>
            <a:ext cx="200855" cy="196850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35" y="6568811"/>
            <a:ext cx="291563" cy="28575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835922" y="65181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1941" y="6530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87118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подмодуля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51287"/>
            <a:ext cx="6801799" cy="609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2093" y="3203711"/>
            <a:ext cx="3322620" cy="15411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/>
          <p:nvPr/>
        </p:nvPicPr>
        <p:blipFill rotWithShape="1">
          <a:blip r:embed="rId4"/>
          <a:srcRect l="13565"/>
          <a:stretch/>
        </p:blipFill>
        <p:spPr bwMode="auto">
          <a:xfrm>
            <a:off x="8296712" y="2115003"/>
            <a:ext cx="3495627" cy="1844601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4002247" y="3097953"/>
            <a:ext cx="3351402" cy="16998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6"/>
          <a:stretch>
            <a:fillRect/>
          </a:stretch>
        </p:blipFill>
        <p:spPr>
          <a:xfrm>
            <a:off x="7557339" y="4118994"/>
            <a:ext cx="4260167" cy="1685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0"/>
            <a:ext cx="291563" cy="28575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61" y="6572250"/>
            <a:ext cx="291563" cy="28575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740707" y="652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45" name="Рисунок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8" y="6664240"/>
            <a:ext cx="200855" cy="19685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5" y="6664240"/>
            <a:ext cx="200855" cy="19685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2" y="6664240"/>
            <a:ext cx="200855" cy="19685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29" y="6664240"/>
            <a:ext cx="200855" cy="196850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6" y="6664240"/>
            <a:ext cx="200855" cy="196850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34" y="6658684"/>
            <a:ext cx="200855" cy="196850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56" y="6649386"/>
            <a:ext cx="200855" cy="196850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72" y="6648918"/>
            <a:ext cx="200855" cy="196850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65" y="6648918"/>
            <a:ext cx="200855" cy="196850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42" y="6658684"/>
            <a:ext cx="200855" cy="196850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13" y="6658684"/>
            <a:ext cx="200855" cy="196850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087" y="6661150"/>
            <a:ext cx="200855" cy="196850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17" y="6658684"/>
            <a:ext cx="200855" cy="196850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45" y="6656771"/>
            <a:ext cx="200855" cy="196850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65" y="6656771"/>
            <a:ext cx="200855" cy="19685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38" y="6661150"/>
            <a:ext cx="200855" cy="19685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05" y="6656771"/>
            <a:ext cx="200855" cy="196850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79" y="6656771"/>
            <a:ext cx="200855" cy="196850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44" y="6648918"/>
            <a:ext cx="200855" cy="196850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49" y="6648918"/>
            <a:ext cx="200855" cy="196850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33" y="6564071"/>
            <a:ext cx="291563" cy="28575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799878" y="6515930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67" name="Рисунок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25" y="6566328"/>
            <a:ext cx="291563" cy="28575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099625" y="6524537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69" name="Рисунок 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4" y="6658684"/>
            <a:ext cx="200855" cy="196850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9" y="6658684"/>
            <a:ext cx="200855" cy="196850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5" y="6658684"/>
            <a:ext cx="200855" cy="196850"/>
          </a:xfrm>
          <a:prstGeom prst="rect">
            <a:avLst/>
          </a:prstGeom>
        </p:spPr>
      </p:pic>
      <p:pic>
        <p:nvPicPr>
          <p:cNvPr id="72" name="Рисунок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01" y="6566554"/>
            <a:ext cx="291563" cy="28575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043288" y="65159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-1941" y="6530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841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Полные затраты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98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Затраты на создание подмодуля (35579,16 руб.):</a:t>
            </a:r>
          </a:p>
          <a:p>
            <a:r>
              <a:rPr lang="ru-RU" sz="2000" dirty="0">
                <a:ea typeface="Calibri" panose="020F0502020204030204" pitchFamily="34" charset="0"/>
              </a:rPr>
              <a:t>З</a:t>
            </a:r>
            <a:r>
              <a:rPr lang="ru-RU" sz="2000" baseline="-25000" dirty="0">
                <a:ea typeface="Calibri" panose="020F0502020204030204" pitchFamily="34" charset="0"/>
              </a:rPr>
              <a:t>ПОЛ </a:t>
            </a:r>
            <a:r>
              <a:rPr lang="ru-RU" sz="2000" dirty="0">
                <a:ea typeface="Calibri" panose="020F0502020204030204" pitchFamily="34" charset="0"/>
              </a:rPr>
              <a:t>= ФОТ+Н</a:t>
            </a:r>
            <a:r>
              <a:rPr lang="ru-RU" sz="2000" baseline="-25000" dirty="0">
                <a:ea typeface="Calibri" panose="020F0502020204030204" pitchFamily="34" charset="0"/>
              </a:rPr>
              <a:t>З/П</a:t>
            </a:r>
            <a:r>
              <a:rPr lang="ru-RU" sz="2000" dirty="0">
                <a:ea typeface="Calibri" panose="020F0502020204030204" pitchFamily="34" charset="0"/>
              </a:rPr>
              <a:t>+З</a:t>
            </a:r>
            <a:r>
              <a:rPr lang="ru-RU" sz="2000" baseline="-25000" dirty="0">
                <a:ea typeface="Calibri" panose="020F0502020204030204" pitchFamily="34" charset="0"/>
              </a:rPr>
              <a:t>ОВТ</a:t>
            </a:r>
            <a:r>
              <a:rPr lang="ru-RU" sz="2000" dirty="0">
                <a:ea typeface="Calibri" panose="020F0502020204030204" pitchFamily="34" charset="0"/>
              </a:rPr>
              <a:t>+З</a:t>
            </a:r>
            <a:r>
              <a:rPr lang="ru-RU" sz="2000" baseline="-25000" dirty="0">
                <a:ea typeface="Calibri" panose="020F0502020204030204" pitchFamily="34" charset="0"/>
              </a:rPr>
              <a:t>СПП</a:t>
            </a:r>
            <a:r>
              <a:rPr lang="ru-RU" sz="2000" dirty="0">
                <a:ea typeface="Calibri" panose="020F0502020204030204" pitchFamily="34" charset="0"/>
              </a:rPr>
              <a:t>+З</a:t>
            </a:r>
            <a:r>
              <a:rPr lang="ru-RU" sz="2000" baseline="-25000" dirty="0">
                <a:ea typeface="Calibri" panose="020F0502020204030204" pitchFamily="34" charset="0"/>
              </a:rPr>
              <a:t>ХН</a:t>
            </a:r>
            <a:r>
              <a:rPr lang="ru-RU" sz="2000" dirty="0">
                <a:ea typeface="Calibri" panose="020F0502020204030204" pitchFamily="34" charset="0"/>
              </a:rPr>
              <a:t>+Р</a:t>
            </a:r>
            <a:r>
              <a:rPr lang="ru-RU" sz="2000" baseline="-25000" dirty="0">
                <a:ea typeface="Calibri" panose="020F0502020204030204" pitchFamily="34" charset="0"/>
              </a:rPr>
              <a:t>Н</a:t>
            </a:r>
            <a:endParaRPr lang="en-US" sz="2000" baseline="-25000" dirty="0">
              <a:ea typeface="Calibri" panose="020F0502020204030204" pitchFamily="34" charset="0"/>
            </a:endParaRPr>
          </a:p>
          <a:p>
            <a:endParaRPr lang="en-US" sz="2000" baseline="-25000" dirty="0"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000" dirty="0"/>
              <a:t>Расчет цены подмодуля (42837,51  руб.):</a:t>
            </a:r>
          </a:p>
          <a:p>
            <a:r>
              <a:rPr lang="ru-RU" sz="2000" dirty="0">
                <a:ea typeface="Calibri" panose="020F0502020204030204" pitchFamily="34" charset="0"/>
              </a:rPr>
              <a:t>Ц</a:t>
            </a:r>
            <a:r>
              <a:rPr lang="ru-RU" sz="2000" baseline="-25000" dirty="0">
                <a:ea typeface="Calibri" panose="020F0502020204030204" pitchFamily="34" charset="0"/>
              </a:rPr>
              <a:t>ПР</a:t>
            </a:r>
            <a:r>
              <a:rPr lang="ru-RU" sz="2000" dirty="0">
                <a:ea typeface="Calibri" panose="020F0502020204030204" pitchFamily="34" charset="0"/>
              </a:rPr>
              <a:t>=З</a:t>
            </a:r>
            <a:r>
              <a:rPr lang="ru-RU" sz="2000" baseline="-25000" dirty="0">
                <a:ea typeface="Calibri" panose="020F0502020204030204" pitchFamily="34" charset="0"/>
              </a:rPr>
              <a:t>ПОЛ</a:t>
            </a:r>
            <a:r>
              <a:rPr lang="ru-RU" sz="2000" dirty="0">
                <a:ea typeface="Calibri" panose="020F0502020204030204" pitchFamily="34" charset="0"/>
              </a:rPr>
              <a:t>+ПР</a:t>
            </a:r>
            <a:r>
              <a:rPr lang="ru-RU" sz="2000" baseline="-25000" dirty="0">
                <a:ea typeface="Calibri" panose="020F0502020204030204" pitchFamily="34" charset="0"/>
              </a:rPr>
              <a:t>У</a:t>
            </a:r>
            <a:r>
              <a:rPr lang="ru-RU" sz="2000" dirty="0">
                <a:ea typeface="Calibri" panose="020F0502020204030204" pitchFamily="34" charset="0"/>
              </a:rPr>
              <a:t>+НДС</a:t>
            </a:r>
            <a:endParaRPr lang="en-US" sz="2000" dirty="0"/>
          </a:p>
          <a:p>
            <a:endParaRPr lang="ru-RU" sz="2000" baseline="-25000" dirty="0">
              <a:ea typeface="Calibri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0"/>
            <a:ext cx="291563" cy="285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22" y="6572250"/>
            <a:ext cx="291563" cy="28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5868" y="652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8" y="6664240"/>
            <a:ext cx="200855" cy="1968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5" y="6664240"/>
            <a:ext cx="200855" cy="1968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2" y="6664240"/>
            <a:ext cx="200855" cy="1968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29" y="6664240"/>
            <a:ext cx="200855" cy="1968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6" y="6664240"/>
            <a:ext cx="200855" cy="1968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34" y="6658684"/>
            <a:ext cx="200855" cy="1968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56" y="6649386"/>
            <a:ext cx="200855" cy="1968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72" y="6648918"/>
            <a:ext cx="200855" cy="1968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65" y="6648918"/>
            <a:ext cx="200855" cy="196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42" y="6658684"/>
            <a:ext cx="200855" cy="1968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13" y="6658684"/>
            <a:ext cx="200855" cy="1968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087" y="6661150"/>
            <a:ext cx="200855" cy="1968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17" y="6658684"/>
            <a:ext cx="200855" cy="1968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45" y="6656771"/>
            <a:ext cx="200855" cy="1968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65" y="6656771"/>
            <a:ext cx="200855" cy="1968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38" y="6661150"/>
            <a:ext cx="200855" cy="1968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05" y="6656771"/>
            <a:ext cx="200855" cy="1968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79" y="6656771"/>
            <a:ext cx="200855" cy="1968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69" y="6648918"/>
            <a:ext cx="200855" cy="1968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49" y="6648918"/>
            <a:ext cx="200855" cy="19685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33" y="6564071"/>
            <a:ext cx="291563" cy="2857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799878" y="6515930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25" y="6566328"/>
            <a:ext cx="291563" cy="2857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99625" y="6524537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4" y="6658684"/>
            <a:ext cx="200855" cy="19685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9" y="6658684"/>
            <a:ext cx="200855" cy="19685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5" y="6658684"/>
            <a:ext cx="200855" cy="19685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62" y="6566554"/>
            <a:ext cx="291563" cy="2857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258449" y="65159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1941" y="6530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72204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4822" y="1677002"/>
            <a:ext cx="10554574" cy="3636511"/>
          </a:xfrm>
        </p:spPr>
        <p:txBody>
          <a:bodyPr/>
          <a:lstStyle/>
          <a:p>
            <a:pPr lvl="0"/>
            <a:r>
              <a:rPr lang="ru-RU" sz="2800" dirty="0"/>
              <a:t>разработана структура программы;</a:t>
            </a:r>
          </a:p>
          <a:p>
            <a:pPr lvl="0"/>
            <a:r>
              <a:rPr lang="ru-RU" sz="2800" dirty="0"/>
              <a:t>создана база данных;</a:t>
            </a:r>
          </a:p>
          <a:p>
            <a:pPr lvl="0"/>
            <a:r>
              <a:rPr lang="ru-RU" sz="2800" dirty="0"/>
              <a:t>реализован и адаптирован функционал пользователя, модератора и администратора.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0"/>
            <a:ext cx="291563" cy="285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34" y="6572250"/>
            <a:ext cx="291563" cy="28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1480" y="652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8" y="6664240"/>
            <a:ext cx="200855" cy="1968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5" y="6664240"/>
            <a:ext cx="200855" cy="1968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2" y="6664240"/>
            <a:ext cx="200855" cy="1968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29" y="6664240"/>
            <a:ext cx="200855" cy="1968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6" y="6664240"/>
            <a:ext cx="200855" cy="1968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34" y="6658684"/>
            <a:ext cx="200855" cy="1968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56" y="6649386"/>
            <a:ext cx="200855" cy="1968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72" y="6648918"/>
            <a:ext cx="200855" cy="1968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65" y="6648918"/>
            <a:ext cx="200855" cy="196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42" y="6658684"/>
            <a:ext cx="200855" cy="1968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13" y="6658684"/>
            <a:ext cx="200855" cy="1968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087" y="6661150"/>
            <a:ext cx="200855" cy="1968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17" y="6658684"/>
            <a:ext cx="200855" cy="1968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45" y="6656771"/>
            <a:ext cx="200855" cy="1968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65" y="6656771"/>
            <a:ext cx="200855" cy="1968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38" y="6661150"/>
            <a:ext cx="200855" cy="1968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05" y="6656771"/>
            <a:ext cx="200855" cy="1968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79" y="6656771"/>
            <a:ext cx="200855" cy="1968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69" y="6648918"/>
            <a:ext cx="200855" cy="1968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51" y="6656771"/>
            <a:ext cx="200855" cy="19685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33" y="6564071"/>
            <a:ext cx="291563" cy="2857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799878" y="6515930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25" y="6566328"/>
            <a:ext cx="291563" cy="2857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99625" y="6524537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4" y="6658684"/>
            <a:ext cx="200855" cy="19685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9" y="6658684"/>
            <a:ext cx="200855" cy="19685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5" y="6658684"/>
            <a:ext cx="200855" cy="19685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774" y="6566554"/>
            <a:ext cx="291563" cy="2857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474061" y="65159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1941" y="6530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26435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2671" y="1208015"/>
            <a:ext cx="11222284" cy="35937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dirty="0"/>
              <a:t>Спасибо за внимание!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" y="6572250"/>
            <a:ext cx="291563" cy="285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0" y="6530459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8" y="6661150"/>
            <a:ext cx="200855" cy="1968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5" y="6661150"/>
            <a:ext cx="200855" cy="1968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2" y="6661150"/>
            <a:ext cx="200855" cy="1968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99" y="6661150"/>
            <a:ext cx="200855" cy="1968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26" y="6661150"/>
            <a:ext cx="200855" cy="1968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53" y="6661150"/>
            <a:ext cx="200855" cy="1968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80" y="6661150"/>
            <a:ext cx="200855" cy="1968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07" y="6661150"/>
            <a:ext cx="200855" cy="1968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34" y="6661150"/>
            <a:ext cx="200855" cy="1968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61" y="6661150"/>
            <a:ext cx="200855" cy="196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88" y="6661150"/>
            <a:ext cx="200855" cy="1968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49" y="6661150"/>
            <a:ext cx="200855" cy="1968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910" y="6661150"/>
            <a:ext cx="200855" cy="1968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43" y="6661150"/>
            <a:ext cx="200855" cy="1968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76" y="6661150"/>
            <a:ext cx="200855" cy="1968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65" y="6661150"/>
            <a:ext cx="200855" cy="1968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154" y="6661150"/>
            <a:ext cx="200855" cy="1968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43" y="6661150"/>
            <a:ext cx="200855" cy="1968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075" y="6661150"/>
            <a:ext cx="200855" cy="1968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207" y="6661150"/>
            <a:ext cx="200855" cy="1968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78" y="6661150"/>
            <a:ext cx="200855" cy="19685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3" y="6661150"/>
            <a:ext cx="200855" cy="19685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88" y="6661150"/>
            <a:ext cx="200855" cy="19685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493" y="6555343"/>
            <a:ext cx="291563" cy="2857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207938" y="6501646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11" y="6555343"/>
            <a:ext cx="291563" cy="2857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11711" y="6502440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202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Диаграмма прецедентов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44" y="1912690"/>
            <a:ext cx="6644080" cy="447133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" y="6572250"/>
            <a:ext cx="291563" cy="285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612" y="6530459"/>
            <a:ext cx="17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8" y="6572250"/>
            <a:ext cx="291563" cy="285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1066" y="6530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72" y="6648172"/>
            <a:ext cx="200855" cy="1968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9" y="6648172"/>
            <a:ext cx="200855" cy="1968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26" y="6648172"/>
            <a:ext cx="200855" cy="1968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53" y="6648172"/>
            <a:ext cx="200855" cy="196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80" y="6648172"/>
            <a:ext cx="200855" cy="1968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607" y="6648172"/>
            <a:ext cx="200855" cy="1968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34" y="6648172"/>
            <a:ext cx="200855" cy="1968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61" y="6648172"/>
            <a:ext cx="200855" cy="1968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88" y="6648172"/>
            <a:ext cx="200855" cy="1968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15" y="6648172"/>
            <a:ext cx="200855" cy="1968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776" y="6648172"/>
            <a:ext cx="200855" cy="1968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37" y="6648172"/>
            <a:ext cx="200855" cy="1968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670" y="6648172"/>
            <a:ext cx="200855" cy="1968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503" y="6648172"/>
            <a:ext cx="200855" cy="1968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92" y="6648172"/>
            <a:ext cx="200855" cy="19685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1" y="6648172"/>
            <a:ext cx="200855" cy="19685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870" y="6648172"/>
            <a:ext cx="200855" cy="19685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002" y="6648172"/>
            <a:ext cx="200855" cy="19685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34" y="6648172"/>
            <a:ext cx="200855" cy="19685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05" y="6648172"/>
            <a:ext cx="200855" cy="19685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210" y="6648172"/>
            <a:ext cx="200855" cy="19685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894" y="6572250"/>
            <a:ext cx="291563" cy="2857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351894" y="6523791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286" y="6565582"/>
            <a:ext cx="291563" cy="2857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653286" y="6523791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7" y="6631265"/>
            <a:ext cx="200855" cy="1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0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Входная информация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3200" dirty="0"/>
              <a:t> содержимое поста;</a:t>
            </a:r>
          </a:p>
          <a:p>
            <a:pPr lvl="0"/>
            <a:r>
              <a:rPr lang="ru-RU" sz="3200" dirty="0"/>
              <a:t> комментарии пользователей;</a:t>
            </a:r>
          </a:p>
          <a:p>
            <a:pPr lvl="0"/>
            <a:r>
              <a:rPr lang="ru-RU" sz="3200" dirty="0"/>
              <a:t> информация о пользователях.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" y="6572250"/>
            <a:ext cx="291563" cy="2857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8" y="6567805"/>
            <a:ext cx="291563" cy="285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41" y="6530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6515" y="65241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64" y="6657097"/>
            <a:ext cx="200855" cy="1968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91" y="6657097"/>
            <a:ext cx="200855" cy="1968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18" y="6657097"/>
            <a:ext cx="200855" cy="1968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45" y="6657097"/>
            <a:ext cx="200855" cy="1968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72" y="6657097"/>
            <a:ext cx="200855" cy="1968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399" y="6657097"/>
            <a:ext cx="200855" cy="196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26" y="6657097"/>
            <a:ext cx="200855" cy="1968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53" y="6657097"/>
            <a:ext cx="200855" cy="1968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80" y="6657097"/>
            <a:ext cx="200855" cy="1968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07" y="6657097"/>
            <a:ext cx="200855" cy="1968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68" y="6657097"/>
            <a:ext cx="200855" cy="1968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29" y="6657097"/>
            <a:ext cx="200855" cy="1968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62" y="6657097"/>
            <a:ext cx="200855" cy="1968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95" y="6657097"/>
            <a:ext cx="200855" cy="1968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084" y="6657097"/>
            <a:ext cx="200855" cy="1968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73" y="6657097"/>
            <a:ext cx="200855" cy="1968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62" y="6657097"/>
            <a:ext cx="200855" cy="19685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94" y="6657097"/>
            <a:ext cx="200855" cy="19685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26" y="6657097"/>
            <a:ext cx="200855" cy="19685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897" y="6657097"/>
            <a:ext cx="200855" cy="19685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002" y="6657097"/>
            <a:ext cx="200855" cy="19685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686" y="6572250"/>
            <a:ext cx="291563" cy="2857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610331" y="6524109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8" y="6574507"/>
            <a:ext cx="291563" cy="28575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910078" y="6532716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60" y="6663447"/>
            <a:ext cx="200855" cy="19685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26" y="6663447"/>
            <a:ext cx="200855" cy="1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3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Выходная информация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сообщение о новом подписчике;</a:t>
            </a:r>
          </a:p>
          <a:p>
            <a:pPr lvl="0"/>
            <a:r>
              <a:rPr lang="ru-RU" dirty="0"/>
              <a:t>сообщение о новом комментарии.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5" y="4348121"/>
            <a:ext cx="9554908" cy="13573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0"/>
            <a:ext cx="291563" cy="2857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89" y="6572250"/>
            <a:ext cx="291563" cy="285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2731" y="65256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8946" y="65249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52" y="6658684"/>
            <a:ext cx="200855" cy="1968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79" y="6658684"/>
            <a:ext cx="200855" cy="196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06" y="6658684"/>
            <a:ext cx="200855" cy="1968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33" y="6658684"/>
            <a:ext cx="200855" cy="1968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60" y="6658684"/>
            <a:ext cx="200855" cy="1968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87" y="6658684"/>
            <a:ext cx="200855" cy="1968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14" y="6658684"/>
            <a:ext cx="200855" cy="1968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41" y="6658684"/>
            <a:ext cx="200855" cy="1968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68" y="6658684"/>
            <a:ext cx="200855" cy="1968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29" y="6658684"/>
            <a:ext cx="200855" cy="1968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90" y="6658684"/>
            <a:ext cx="200855" cy="1968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023" y="6658684"/>
            <a:ext cx="200855" cy="1968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56" y="6658684"/>
            <a:ext cx="200855" cy="19685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645" y="6658684"/>
            <a:ext cx="200855" cy="19685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4" y="6658684"/>
            <a:ext cx="200855" cy="19685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23" y="6658684"/>
            <a:ext cx="200855" cy="19685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55" y="6658684"/>
            <a:ext cx="200855" cy="19685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487" y="6658684"/>
            <a:ext cx="200855" cy="19685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58" y="6658684"/>
            <a:ext cx="200855" cy="19685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563" y="6658684"/>
            <a:ext cx="200855" cy="19685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247" y="6573837"/>
            <a:ext cx="291563" cy="2857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559892" y="6525696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39" y="6576094"/>
            <a:ext cx="291563" cy="2857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859639" y="6534303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70" y="6658684"/>
            <a:ext cx="200855" cy="19685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0" y="6658684"/>
            <a:ext cx="200855" cy="196850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2" y="6661150"/>
            <a:ext cx="200855" cy="1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9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отношений</a:t>
            </a:r>
          </a:p>
        </p:txBody>
      </p:sp>
      <p:pic>
        <p:nvPicPr>
          <p:cNvPr id="4" name="Объект 3" descr="imag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99" y="1905000"/>
            <a:ext cx="7724775" cy="4562475"/>
          </a:xfrm>
          <a:prstGeom prst="rect">
            <a:avLst/>
          </a:prstGeom>
          <a:noFill/>
          <a:ln w="9525" cmpd="sng">
            <a:solidFill>
              <a:schemeClr val="tx1">
                <a:lumMod val="100000"/>
                <a:lumOff val="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0"/>
            <a:ext cx="291563" cy="285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39" y="6567487"/>
            <a:ext cx="291563" cy="285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731" y="65256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1856" y="65072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7" y="6658684"/>
            <a:ext cx="200855" cy="1968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79" y="6658684"/>
            <a:ext cx="200855" cy="1968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06" y="6658684"/>
            <a:ext cx="200855" cy="1968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33" y="6658684"/>
            <a:ext cx="200855" cy="1968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60" y="6658684"/>
            <a:ext cx="200855" cy="1968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87" y="6658684"/>
            <a:ext cx="200855" cy="1968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14" y="6658684"/>
            <a:ext cx="200855" cy="196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41" y="6658684"/>
            <a:ext cx="200855" cy="1968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68" y="6658684"/>
            <a:ext cx="200855" cy="1968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29" y="6658684"/>
            <a:ext cx="200855" cy="1968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90" y="6658684"/>
            <a:ext cx="200855" cy="1968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023" y="6658684"/>
            <a:ext cx="200855" cy="1968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56" y="6658684"/>
            <a:ext cx="200855" cy="1968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645" y="6658684"/>
            <a:ext cx="200855" cy="1968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4" y="6658684"/>
            <a:ext cx="200855" cy="1968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23" y="6658684"/>
            <a:ext cx="200855" cy="1968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55" y="6658684"/>
            <a:ext cx="200855" cy="1968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487" y="6658684"/>
            <a:ext cx="200855" cy="19685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58" y="6658684"/>
            <a:ext cx="200855" cy="19685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563" y="6658684"/>
            <a:ext cx="200855" cy="19685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247" y="6573837"/>
            <a:ext cx="291563" cy="2857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59892" y="6525696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39" y="6576094"/>
            <a:ext cx="291563" cy="2857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859639" y="6534303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70" y="6658684"/>
            <a:ext cx="200855" cy="19685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0" y="6658684"/>
            <a:ext cx="200855" cy="19685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2" y="6661150"/>
            <a:ext cx="200855" cy="1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924" y="3187805"/>
            <a:ext cx="2295075" cy="15300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32" y="3077614"/>
            <a:ext cx="1676400" cy="11334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4488405"/>
            <a:ext cx="3034019" cy="1691466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1411769" y="1913360"/>
            <a:ext cx="1947584" cy="1164252"/>
            <a:chOff x="374088" y="689546"/>
            <a:chExt cx="1947584" cy="973792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374088" y="689546"/>
              <a:ext cx="1947584" cy="9737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Скругленный прямоугольник 4"/>
            <p:cNvSpPr txBox="1"/>
            <p:nvPr/>
          </p:nvSpPr>
          <p:spPr>
            <a:xfrm>
              <a:off x="402609" y="718067"/>
              <a:ext cx="1890542" cy="916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600" kern="1200" dirty="0"/>
                <a:t>СУБД</a:t>
              </a: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43" y="3304117"/>
            <a:ext cx="1494849" cy="1494849"/>
          </a:xfrm>
          <a:prstGeom prst="rect">
            <a:avLst/>
          </a:prstGeom>
        </p:spPr>
      </p:pic>
      <p:grpSp>
        <p:nvGrpSpPr>
          <p:cNvPr id="16" name="Группа 15"/>
          <p:cNvGrpSpPr/>
          <p:nvPr/>
        </p:nvGrpSpPr>
        <p:grpSpPr>
          <a:xfrm>
            <a:off x="6448994" y="1965217"/>
            <a:ext cx="2266745" cy="1112395"/>
            <a:chOff x="7307042" y="579187"/>
            <a:chExt cx="1947584" cy="973792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7307042" y="579187"/>
              <a:ext cx="1947584" cy="9737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Скругленный прямоугольник 4"/>
            <p:cNvSpPr txBox="1"/>
            <p:nvPr/>
          </p:nvSpPr>
          <p:spPr>
            <a:xfrm>
              <a:off x="7335563" y="607708"/>
              <a:ext cx="1890542" cy="916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600" kern="1200" dirty="0"/>
                <a:t>Среда разработки</a:t>
              </a: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3844019" y="1965218"/>
            <a:ext cx="2266745" cy="1112394"/>
            <a:chOff x="7307042" y="579187"/>
            <a:chExt cx="1947584" cy="973792"/>
          </a:xfrm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7307042" y="579187"/>
              <a:ext cx="1947584" cy="9737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Скругленный прямоугольник 4"/>
            <p:cNvSpPr txBox="1"/>
            <p:nvPr/>
          </p:nvSpPr>
          <p:spPr>
            <a:xfrm>
              <a:off x="7335563" y="607708"/>
              <a:ext cx="1890542" cy="916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600" dirty="0"/>
                <a:t>Фреймворк</a:t>
              </a:r>
              <a:endParaRPr lang="ru-RU" sz="2600" kern="120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8748934" y="1941880"/>
            <a:ext cx="3373157" cy="1135733"/>
            <a:chOff x="7307042" y="579187"/>
            <a:chExt cx="1947584" cy="973792"/>
          </a:xfrm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7307042" y="579187"/>
              <a:ext cx="1947584" cy="9737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Скругленный прямоугольник 4"/>
            <p:cNvSpPr txBox="1"/>
            <p:nvPr/>
          </p:nvSpPr>
          <p:spPr>
            <a:xfrm>
              <a:off x="7335562" y="581961"/>
              <a:ext cx="1890542" cy="916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600" dirty="0"/>
                <a:t>Язык </a:t>
              </a:r>
              <a:r>
                <a:rPr lang="ru-RU" sz="2600" dirty="0" err="1"/>
                <a:t>программирова</a:t>
              </a:r>
              <a:r>
                <a:rPr lang="en-US" sz="2600" dirty="0"/>
                <a:t>-</a:t>
              </a:r>
              <a:r>
                <a:rPr lang="ru-RU" sz="2600" dirty="0" err="1"/>
                <a:t>ния</a:t>
              </a:r>
              <a:endParaRPr lang="ru-RU" sz="2600" kern="1200" dirty="0"/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011" y="3546716"/>
            <a:ext cx="1905000" cy="10096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0"/>
            <a:ext cx="291563" cy="28575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25" y="6572250"/>
            <a:ext cx="291563" cy="2857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2731" y="65256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27857" y="65320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9" y="6661150"/>
            <a:ext cx="200855" cy="19685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32" y="6661150"/>
            <a:ext cx="200855" cy="19685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06" y="6658684"/>
            <a:ext cx="200855" cy="19685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33" y="6658684"/>
            <a:ext cx="200855" cy="19685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60" y="6658684"/>
            <a:ext cx="200855" cy="19685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87" y="6658684"/>
            <a:ext cx="200855" cy="19685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14" y="6658684"/>
            <a:ext cx="200855" cy="19685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41" y="6658684"/>
            <a:ext cx="200855" cy="19685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68" y="6658684"/>
            <a:ext cx="200855" cy="19685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29" y="6658684"/>
            <a:ext cx="200855" cy="196850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90" y="6658684"/>
            <a:ext cx="200855" cy="196850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023" y="6658684"/>
            <a:ext cx="200855" cy="196850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56" y="6658684"/>
            <a:ext cx="200855" cy="19685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645" y="6658684"/>
            <a:ext cx="200855" cy="19685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4" y="6658684"/>
            <a:ext cx="200855" cy="19685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23" y="6658684"/>
            <a:ext cx="200855" cy="19685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55" y="6658684"/>
            <a:ext cx="200855" cy="19685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487" y="6658684"/>
            <a:ext cx="200855" cy="19685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58" y="6658684"/>
            <a:ext cx="200855" cy="196850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563" y="6658684"/>
            <a:ext cx="200855" cy="196850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247" y="6573837"/>
            <a:ext cx="291563" cy="28575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559892" y="6525696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52" name="Рисунок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39" y="6576094"/>
            <a:ext cx="291563" cy="28575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59639" y="6534303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54" name="Рисунок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70" y="6658684"/>
            <a:ext cx="200855" cy="196850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0" y="6658684"/>
            <a:ext cx="200855" cy="196850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2" y="6661150"/>
            <a:ext cx="200855" cy="196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645" y="4648087"/>
            <a:ext cx="2192200" cy="17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Модульная схема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94" y="1912691"/>
            <a:ext cx="5410728" cy="458877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0"/>
            <a:ext cx="291563" cy="285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93" y="6573837"/>
            <a:ext cx="291563" cy="285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731" y="65256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8621" y="65320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08" y="6658684"/>
            <a:ext cx="200855" cy="1968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20" y="6661150"/>
            <a:ext cx="200855" cy="1968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1" y="6658684"/>
            <a:ext cx="200855" cy="1968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33" y="6658684"/>
            <a:ext cx="200855" cy="1968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60" y="6658684"/>
            <a:ext cx="200855" cy="1968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87" y="6658684"/>
            <a:ext cx="200855" cy="1968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14" y="6658684"/>
            <a:ext cx="200855" cy="196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41" y="6658684"/>
            <a:ext cx="200855" cy="1968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68" y="6658684"/>
            <a:ext cx="200855" cy="1968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29" y="6658684"/>
            <a:ext cx="200855" cy="1968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90" y="6658684"/>
            <a:ext cx="200855" cy="1968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023" y="6658684"/>
            <a:ext cx="200855" cy="1968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56" y="6658684"/>
            <a:ext cx="200855" cy="1968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645" y="6658684"/>
            <a:ext cx="200855" cy="1968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4" y="6658684"/>
            <a:ext cx="200855" cy="1968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23" y="6658684"/>
            <a:ext cx="200855" cy="1968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55" y="6658684"/>
            <a:ext cx="200855" cy="1968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487" y="6658684"/>
            <a:ext cx="200855" cy="19685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58" y="6658684"/>
            <a:ext cx="200855" cy="19685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563" y="6658684"/>
            <a:ext cx="200855" cy="19685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247" y="6573837"/>
            <a:ext cx="291563" cy="2857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59892" y="6525696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39" y="6576094"/>
            <a:ext cx="291563" cy="2857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859639" y="6534303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70" y="6658684"/>
            <a:ext cx="200855" cy="19685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0" y="6658684"/>
            <a:ext cx="200855" cy="19685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2" y="6661150"/>
            <a:ext cx="200855" cy="1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7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7188"/>
            <a:ext cx="11381998" cy="1457398"/>
          </a:xfrm>
        </p:spPr>
        <p:txBody>
          <a:bodyPr/>
          <a:lstStyle/>
          <a:p>
            <a:r>
              <a:rPr lang="ru-RU" dirty="0"/>
              <a:t>Авторизация              и    регистрация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4586"/>
            <a:ext cx="5570290" cy="353148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r="2986" b="11669"/>
          <a:stretch/>
        </p:blipFill>
        <p:spPr bwMode="auto">
          <a:xfrm>
            <a:off x="5570289" y="1904586"/>
            <a:ext cx="6140741" cy="353148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0"/>
            <a:ext cx="291563" cy="2857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84" y="6591553"/>
            <a:ext cx="291563" cy="285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731" y="65256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8076" y="6549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0" y="6661150"/>
            <a:ext cx="200855" cy="1968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07" y="6661150"/>
            <a:ext cx="200855" cy="1968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34" y="6661150"/>
            <a:ext cx="200855" cy="1968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61" y="6661150"/>
            <a:ext cx="200855" cy="1968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60" y="6658684"/>
            <a:ext cx="200855" cy="1968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87" y="6658684"/>
            <a:ext cx="200855" cy="196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14" y="6658684"/>
            <a:ext cx="200855" cy="1968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41" y="6658684"/>
            <a:ext cx="200855" cy="1968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68" y="6658684"/>
            <a:ext cx="200855" cy="1968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29" y="6658684"/>
            <a:ext cx="200855" cy="1968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90" y="6658684"/>
            <a:ext cx="200855" cy="1968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023" y="6658684"/>
            <a:ext cx="200855" cy="1968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56" y="6658684"/>
            <a:ext cx="200855" cy="1968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645" y="6658684"/>
            <a:ext cx="200855" cy="1968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4" y="6658684"/>
            <a:ext cx="200855" cy="1968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23" y="6658684"/>
            <a:ext cx="200855" cy="1968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55" y="6658684"/>
            <a:ext cx="200855" cy="19685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487" y="6658684"/>
            <a:ext cx="200855" cy="19685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58" y="6658684"/>
            <a:ext cx="200855" cy="19685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563" y="6658684"/>
            <a:ext cx="200855" cy="19685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247" y="6573837"/>
            <a:ext cx="291563" cy="2857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559892" y="6525696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39" y="6576094"/>
            <a:ext cx="291563" cy="2857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859639" y="6534303"/>
            <a:ext cx="2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70" y="6658684"/>
            <a:ext cx="200855" cy="19685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0" y="6658684"/>
            <a:ext cx="200855" cy="19685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2" y="6661150"/>
            <a:ext cx="200855" cy="1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03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458</TotalTime>
  <Words>439</Words>
  <Application>Microsoft Office PowerPoint</Application>
  <PresentationFormat>Широкоэкранный</PresentationFormat>
  <Paragraphs>194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Century Gothic</vt:lpstr>
      <vt:lpstr>Wingdings 2</vt:lpstr>
      <vt:lpstr>Цитаты</vt:lpstr>
      <vt:lpstr>Разработка веб-приложения  новостной ленты</vt:lpstr>
      <vt:lpstr>Цели и задачи дипломного проекта:</vt:lpstr>
      <vt:lpstr>Диаграмма прецедентов</vt:lpstr>
      <vt:lpstr>Входная информация</vt:lpstr>
      <vt:lpstr>Выходная информация</vt:lpstr>
      <vt:lpstr>Схема отношений</vt:lpstr>
      <vt:lpstr>Инструменты разработки</vt:lpstr>
      <vt:lpstr>Модульная схема</vt:lpstr>
      <vt:lpstr>Авторизация              и    регистрация</vt:lpstr>
      <vt:lpstr>Пользователь</vt:lpstr>
      <vt:lpstr>Пользователь</vt:lpstr>
      <vt:lpstr>Пользователь</vt:lpstr>
      <vt:lpstr>Пользователь</vt:lpstr>
      <vt:lpstr>Пользователь</vt:lpstr>
      <vt:lpstr>Пользователь</vt:lpstr>
      <vt:lpstr>Пользователь</vt:lpstr>
      <vt:lpstr>Администратор</vt:lpstr>
      <vt:lpstr>Администратор</vt:lpstr>
      <vt:lpstr>Администратор</vt:lpstr>
      <vt:lpstr>Модератор</vt:lpstr>
      <vt:lpstr>Модератор</vt:lpstr>
      <vt:lpstr>Тестирование подмодуля</vt:lpstr>
      <vt:lpstr>Полные затраты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6y6lik</dc:creator>
  <cp:lastModifiedBy>Сажод Каюмов</cp:lastModifiedBy>
  <cp:revision>28</cp:revision>
  <dcterms:created xsi:type="dcterms:W3CDTF">2023-06-23T18:54:41Z</dcterms:created>
  <dcterms:modified xsi:type="dcterms:W3CDTF">2023-06-25T02:56:30Z</dcterms:modified>
</cp:coreProperties>
</file>