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18288000" cy="10287000"/>
  <p:notesSz cx="6858000" cy="9144000"/>
  <p:embeddedFontLst>
    <p:embeddedFont>
      <p:font typeface="Canva Sans" charset="1" panose="020B0503030501040103"/>
      <p:regular r:id="rId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2793161"/>
            <a:ext cx="18288000" cy="418084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It was a quiet evening in the small town, and the streets were illuminated by the soft glow of street lamps. People walked slowly, enjoying the cool night air. In a cozy café, a group of friends gathered around a table, laughing and sharing stories. The aroma of freshly brewed coffee filled the air, adding to the warmth of the evening. These friends cherished these moments, finding joy in simple pleasures and each other’s company. As the night unfolded, their laughter echoed through the streets, a testament to the bonds they shared.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DAGy39iM2xI</dc:identifier>
  <dcterms:modified xsi:type="dcterms:W3CDTF">2011-08-01T06:04:30Z</dcterms:modified>
  <cp:revision>1</cp:revision>
  <dc:title>It was a quiet evening in the small town, and the streets were illuminated by the soft glow of street lamps. People walked slowly, enjoying the cool night air. In a cozy café, a group of friends gathered around a table, laughing and sharing stories. The</dc:title>
</cp:coreProperties>
</file>