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362" r:id="rId2"/>
    <p:sldId id="3129" r:id="rId3"/>
    <p:sldId id="3120" r:id="rId4"/>
    <p:sldId id="584" r:id="rId5"/>
    <p:sldId id="3130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CCFF"/>
    <a:srgbClr val="B2B2B2"/>
    <a:srgbClr val="DDDDDD"/>
    <a:srgbClr val="CC66FF"/>
    <a:srgbClr val="D60093"/>
    <a:srgbClr val="0066FF"/>
    <a:srgbClr val="0099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8" autoAdjust="0"/>
    <p:restoredTop sz="94683" autoAdjust="0"/>
  </p:normalViewPr>
  <p:slideViewPr>
    <p:cSldViewPr snapToGrid="0" snapToObjects="1">
      <p:cViewPr varScale="1">
        <p:scale>
          <a:sx n="66" d="100"/>
          <a:sy n="66" d="100"/>
        </p:scale>
        <p:origin x="-142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47" d="100"/>
          <a:sy n="47" d="100"/>
        </p:scale>
        <p:origin x="-1373" y="-6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计算机网络讲义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D44FC5B-9F0F-466E-982D-D1A127F44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计算机网络讲义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fld id="{7DE801BF-ACA0-4110-94DA-2F5B982C90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</p:grpSp>
      <p:sp>
        <p:nvSpPr>
          <p:cNvPr id="1229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C99CFC44-8B9F-46FB-880C-956E00A25DC9}" type="datetime1">
              <a:rPr lang="zh-CN" altLang="en-US"/>
              <a:pPr>
                <a:defRPr/>
              </a:pPr>
              <a:t>2018/2/22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OverChart" preserve="1">
  <p:cSld name="垂直排列标题且文本在图表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sz="half" idx="1"/>
          </p:nvPr>
        </p:nvSpPr>
        <p:spPr>
          <a:xfrm>
            <a:off x="685800" y="609600"/>
            <a:ext cx="5676900" cy="266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685800" y="3429000"/>
            <a:ext cx="5676900" cy="26670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1267" name="Freeform 3"/>
            <p:cNvSpPr>
              <a:spLocks/>
            </p:cNvSpPr>
            <p:nvPr userDrawn="1"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1268" name="Arc 4"/>
            <p:cNvSpPr>
              <a:spLocks/>
            </p:cNvSpPr>
            <p:nvPr userDrawn="1"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</p:grp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39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9pPr>
    </p:titleStyle>
    <p:bodyStyle>
      <a:lvl1pPr marL="477838" indent="-4778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v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911225" indent="-3190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Ø"/>
        <a:defRPr kumimoji="1" sz="2800" b="1">
          <a:solidFill>
            <a:schemeClr val="tx1"/>
          </a:solidFill>
          <a:latin typeface="+mn-lt"/>
          <a:ea typeface="+mn-ea"/>
        </a:defRPr>
      </a:lvl2pPr>
      <a:lvl3pPr marL="15684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9875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4066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8638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3210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7782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42354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8950"/>
            <a:ext cx="7772400" cy="1968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600" b="0" dirty="0" smtClean="0">
                <a:effectLst/>
                <a:latin typeface="+mn-ea"/>
                <a:ea typeface="+mn-ea"/>
              </a:rPr>
              <a:t>程序设计思想与方法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个人信息</a:t>
            </a:r>
            <a:endParaRPr lang="zh-CN" altLang="en-US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zh-CN" altLang="en-GB" dirty="0" smtClean="0">
                <a:latin typeface="+mn-ea"/>
              </a:rPr>
              <a:t>任庆生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zh-CN" altLang="en-GB" dirty="0" smtClean="0">
                <a:latin typeface="+mn-ea"/>
              </a:rPr>
              <a:t>电信楼</a:t>
            </a:r>
            <a:r>
              <a:rPr lang="en-GB" altLang="zh-CN" dirty="0" smtClean="0">
                <a:ea typeface="宋体" charset="-122"/>
              </a:rPr>
              <a:t>3</a:t>
            </a:r>
            <a:r>
              <a:rPr lang="zh-CN" altLang="en-GB" dirty="0" smtClean="0">
                <a:ea typeface="宋体" charset="-122"/>
              </a:rPr>
              <a:t>－</a:t>
            </a:r>
            <a:r>
              <a:rPr lang="en-GB" altLang="zh-CN" dirty="0" smtClean="0">
                <a:ea typeface="宋体" charset="-122"/>
              </a:rPr>
              <a:t>523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zh-CN" dirty="0" smtClean="0">
                <a:ea typeface="宋体" charset="-122"/>
              </a:rPr>
              <a:t>ren-qs@cs.sjtu.edu.cn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zh-CN" dirty="0" smtClean="0">
                <a:ea typeface="宋体" charset="-122"/>
              </a:rPr>
              <a:t>ftp://public.sjtu.edu.cn    </a:t>
            </a:r>
            <a:r>
              <a:rPr lang="zh-CN" altLang="en-US" dirty="0" smtClean="0">
                <a:latin typeface="+mn-ea"/>
              </a:rPr>
              <a:t>用户名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口令</a:t>
            </a:r>
            <a:r>
              <a:rPr lang="zh-CN" altLang="en-US" dirty="0" smtClean="0">
                <a:ea typeface="宋体" charset="-122"/>
              </a:rPr>
              <a:t>：</a:t>
            </a:r>
            <a:r>
              <a:rPr lang="en-GB" altLang="zh-CN" dirty="0" err="1" smtClean="0">
                <a:ea typeface="宋体" charset="-122"/>
              </a:rPr>
              <a:t>qsren</a:t>
            </a:r>
            <a:r>
              <a:rPr lang="en-GB" altLang="zh-CN" dirty="0" smtClean="0">
                <a:ea typeface="宋体" charset="-122"/>
              </a:rPr>
              <a:t>/public</a:t>
            </a:r>
          </a:p>
          <a:p>
            <a:pPr eaLnBrk="1" hangingPunct="1"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课前的话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238" y="1981200"/>
            <a:ext cx="7573962" cy="4114800"/>
          </a:xfrm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zh-CN" altLang="en-US" sz="2800" smtClean="0"/>
              <a:t>本课程的重要性</a:t>
            </a:r>
            <a:endParaRPr lang="en-US" altLang="zh-CN" sz="2800" smtClean="0"/>
          </a:p>
          <a:p>
            <a:pPr eaLnBrk="1" hangingPunct="1">
              <a:lnSpc>
                <a:spcPct val="180000"/>
              </a:lnSpc>
            </a:pPr>
            <a:r>
              <a:rPr lang="zh-CN" altLang="en-US" sz="2800" smtClean="0"/>
              <a:t>课时安排</a:t>
            </a:r>
          </a:p>
          <a:p>
            <a:pPr eaLnBrk="1" hangingPunct="1">
              <a:lnSpc>
                <a:spcPct val="180000"/>
              </a:lnSpc>
            </a:pPr>
            <a:r>
              <a:rPr lang="zh-CN" altLang="en-US" sz="2800" smtClean="0"/>
              <a:t>程序设计学习要点</a:t>
            </a:r>
          </a:p>
          <a:p>
            <a:pPr lvl="1" eaLnBrk="1" hangingPunct="1">
              <a:lnSpc>
                <a:spcPct val="180000"/>
              </a:lnSpc>
            </a:pPr>
            <a:r>
              <a:rPr lang="zh-CN" altLang="en-US" sz="2400" smtClean="0"/>
              <a:t>实践性强</a:t>
            </a:r>
          </a:p>
          <a:p>
            <a:pPr lvl="1" eaLnBrk="1" hangingPunct="1">
              <a:lnSpc>
                <a:spcPct val="180000"/>
              </a:lnSpc>
            </a:pPr>
            <a:r>
              <a:rPr lang="zh-CN" altLang="en-US" sz="2400" smtClean="0"/>
              <a:t>思维方式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9213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教材与参考书籍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927225"/>
            <a:ext cx="8731250" cy="4627563"/>
          </a:xfrm>
        </p:spPr>
        <p:txBody>
          <a:bodyPr/>
          <a:lstStyle/>
          <a:p>
            <a:r>
              <a:rPr lang="en-US" altLang="zh-CN" sz="2800" dirty="0" smtClean="0"/>
              <a:t>C++</a:t>
            </a:r>
            <a:r>
              <a:rPr lang="zh-CN" altLang="zh-CN" sz="2800" dirty="0" smtClean="0"/>
              <a:t>程序设计思想与方法</a:t>
            </a:r>
            <a:r>
              <a:rPr lang="en-US" altLang="zh-CN" sz="2800" dirty="0" smtClean="0"/>
              <a:t>  </a:t>
            </a:r>
            <a:r>
              <a:rPr lang="zh-CN" altLang="zh-CN" sz="2800" dirty="0" smtClean="0"/>
              <a:t>（第</a:t>
            </a:r>
            <a:r>
              <a:rPr lang="en-US" altLang="zh-CN" sz="2800" dirty="0" smtClean="0"/>
              <a:t>3</a:t>
            </a:r>
            <a:r>
              <a:rPr lang="zh-CN" altLang="zh-CN" sz="2800" dirty="0" smtClean="0"/>
              <a:t>版）人民邮电出版社</a:t>
            </a:r>
            <a:r>
              <a:rPr lang="en-US" altLang="zh-CN" sz="2800" dirty="0" smtClean="0"/>
              <a:t>   </a:t>
            </a:r>
            <a:r>
              <a:rPr lang="zh-CN" altLang="zh-CN" sz="2800" dirty="0" smtClean="0"/>
              <a:t>翁惠玉</a:t>
            </a:r>
          </a:p>
          <a:p>
            <a:r>
              <a:rPr lang="en-US" altLang="zh-CN" sz="2800" dirty="0" smtClean="0"/>
              <a:t>C++</a:t>
            </a:r>
            <a:r>
              <a:rPr lang="zh-CN" altLang="zh-CN" sz="2800" dirty="0" smtClean="0"/>
              <a:t>程序设计思想与</a:t>
            </a:r>
            <a:r>
              <a:rPr lang="zh-CN" altLang="zh-CN" sz="2800" dirty="0" smtClean="0"/>
              <a:t>方法</a:t>
            </a:r>
            <a:r>
              <a:rPr lang="en-US" altLang="zh-CN" sz="2800" dirty="0" smtClean="0"/>
              <a:t>-</a:t>
            </a:r>
            <a:r>
              <a:rPr lang="zh-CN" altLang="zh-CN" sz="2800" dirty="0" smtClean="0"/>
              <a:t>实验</a:t>
            </a:r>
            <a:r>
              <a:rPr lang="zh-CN" altLang="zh-CN" sz="2800" dirty="0" smtClean="0"/>
              <a:t>指导</a:t>
            </a:r>
            <a:r>
              <a:rPr lang="zh-CN" altLang="zh-CN" sz="2800" dirty="0" smtClean="0"/>
              <a:t>书</a:t>
            </a:r>
            <a:r>
              <a:rPr lang="en-US" altLang="zh-CN" sz="2800" dirty="0" smtClean="0"/>
              <a:t>  </a:t>
            </a:r>
            <a:r>
              <a:rPr lang="zh-CN" altLang="zh-CN" sz="2800" dirty="0" smtClean="0"/>
              <a:t>上海交大</a:t>
            </a:r>
            <a:r>
              <a:rPr lang="zh-CN" altLang="zh-CN" sz="2800" dirty="0" smtClean="0"/>
              <a:t>出版社</a:t>
            </a:r>
            <a:r>
              <a:rPr lang="en-US" altLang="zh-CN" sz="2800" dirty="0" smtClean="0"/>
              <a:t>  </a:t>
            </a:r>
            <a:r>
              <a:rPr lang="zh-CN" altLang="zh-CN" sz="2800" dirty="0" smtClean="0"/>
              <a:t>孟桂娥</a:t>
            </a:r>
          </a:p>
          <a:p>
            <a:r>
              <a:rPr lang="en-US" altLang="zh-CN" sz="2800" dirty="0" smtClean="0"/>
              <a:t>C++</a:t>
            </a:r>
            <a:r>
              <a:rPr lang="zh-CN" altLang="zh-CN" sz="2800" dirty="0" smtClean="0"/>
              <a:t>程序设计题解与拓展</a:t>
            </a:r>
            <a:r>
              <a:rPr lang="en-US" altLang="zh-CN" sz="2800" dirty="0" smtClean="0"/>
              <a:t>  </a:t>
            </a:r>
            <a:r>
              <a:rPr lang="zh-CN" altLang="zh-CN" sz="2800" dirty="0" smtClean="0"/>
              <a:t>清华大学出版社 翁惠玉</a:t>
            </a:r>
            <a:endParaRPr lang="en-US" altLang="zh-CN" sz="2800" dirty="0" smtClean="0"/>
          </a:p>
          <a:p>
            <a:endParaRPr lang="zh-CN" altLang="zh-CN" sz="2800" dirty="0" smtClean="0"/>
          </a:p>
          <a:p>
            <a:r>
              <a:rPr lang="en-US" altLang="zh-CN" sz="2800" dirty="0" smtClean="0"/>
              <a:t>C++ </a:t>
            </a:r>
            <a:r>
              <a:rPr lang="en-US" altLang="zh-CN" sz="2800" dirty="0" smtClean="0"/>
              <a:t>Primer</a:t>
            </a:r>
          </a:p>
          <a:p>
            <a:r>
              <a:rPr lang="en-US" altLang="zh-CN" sz="2800" dirty="0" smtClean="0"/>
              <a:t>C++</a:t>
            </a:r>
            <a:r>
              <a:rPr lang="zh-CN" altLang="en-US" sz="2800" dirty="0" smtClean="0"/>
              <a:t>编程</a:t>
            </a:r>
            <a:r>
              <a:rPr lang="zh-CN" altLang="en-US" sz="2800" dirty="0" smtClean="0"/>
              <a:t>思想</a:t>
            </a:r>
            <a:endParaRPr lang="en-US" altLang="zh-CN" sz="2800" dirty="0" smtClean="0"/>
          </a:p>
          <a:p>
            <a:r>
              <a:rPr lang="en-US" altLang="zh-CN" sz="2800" dirty="0" smtClean="0"/>
              <a:t>C</a:t>
            </a:r>
            <a:r>
              <a:rPr lang="zh-CN" altLang="en-US" sz="2800" dirty="0" smtClean="0"/>
              <a:t>大学教程</a:t>
            </a:r>
            <a:endParaRPr lang="en-US" altLang="zh-CN" sz="2800" dirty="0" smtClean="0"/>
          </a:p>
          <a:p>
            <a:r>
              <a:rPr lang="en-US" altLang="zh-CN" sz="2800" dirty="0" smtClean="0"/>
              <a:t>......</a:t>
            </a:r>
            <a:endParaRPr lang="zh-CN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一些建议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看代码</a:t>
            </a:r>
            <a:r>
              <a:rPr lang="en-US" altLang="zh-CN" smtClean="0"/>
              <a:t>+</a:t>
            </a:r>
            <a:r>
              <a:rPr lang="zh-CN" altLang="en-US" smtClean="0"/>
              <a:t>做题</a:t>
            </a:r>
            <a:r>
              <a:rPr lang="en-US" altLang="zh-CN" smtClean="0"/>
              <a:t>+</a:t>
            </a:r>
            <a:r>
              <a:rPr lang="zh-CN" altLang="en-US" smtClean="0"/>
              <a:t>思考</a:t>
            </a:r>
            <a:endParaRPr lang="en-US" altLang="zh-CN" smtClean="0"/>
          </a:p>
          <a:p>
            <a:r>
              <a:rPr lang="zh-CN" altLang="en-US" smtClean="0"/>
              <a:t>精通调试</a:t>
            </a:r>
            <a:endParaRPr lang="en-US" altLang="zh-CN" smtClean="0"/>
          </a:p>
          <a:p>
            <a:r>
              <a:rPr lang="zh-CN" altLang="en-US" smtClean="0"/>
              <a:t>熟悉各种工具，不要花时间去做机器可以代替你去做的事情</a:t>
            </a:r>
            <a:endParaRPr lang="en-US" altLang="zh-CN" smtClean="0"/>
          </a:p>
          <a:p>
            <a:r>
              <a:rPr lang="zh-CN" altLang="en-US" smtClean="0"/>
              <a:t>优化自己的工作步骤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D:\Microsoft Office\Templates\Presentation Designs\Soaring.pot</Template>
  <TotalTime>22046</TotalTime>
  <Words>126</Words>
  <Application>Microsoft Office PowerPoint</Application>
  <PresentationFormat>全屏显示(4:3)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Soaring</vt:lpstr>
      <vt:lpstr>程序设计思想与方法</vt:lpstr>
      <vt:lpstr>个人信息</vt:lpstr>
      <vt:lpstr>课前的话</vt:lpstr>
      <vt:lpstr>教材与参考书籍</vt:lpstr>
      <vt:lpstr>一些建议</vt:lpstr>
    </vt:vector>
  </TitlesOfParts>
  <Company>Shanghai JiaoTong UNIV.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程序设计的思想与方法</dc:title>
  <dc:creator>administrat</dc:creator>
  <cp:lastModifiedBy>administrat</cp:lastModifiedBy>
  <cp:revision>496</cp:revision>
  <dcterms:created xsi:type="dcterms:W3CDTF">2002-03-09T00:08:02Z</dcterms:created>
  <dcterms:modified xsi:type="dcterms:W3CDTF">2018-02-22T04:51:59Z</dcterms:modified>
</cp:coreProperties>
</file>