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3410" r:id="rId2"/>
    <p:sldId id="3411" r:id="rId3"/>
    <p:sldId id="3431" r:id="rId4"/>
    <p:sldId id="3432" r:id="rId5"/>
    <p:sldId id="3412" r:id="rId6"/>
    <p:sldId id="3413" r:id="rId7"/>
    <p:sldId id="3433" r:id="rId8"/>
    <p:sldId id="3434" r:id="rId9"/>
    <p:sldId id="3435" r:id="rId10"/>
    <p:sldId id="3437" r:id="rId11"/>
    <p:sldId id="3436" r:id="rId12"/>
    <p:sldId id="3438" r:id="rId13"/>
    <p:sldId id="3439" r:id="rId14"/>
    <p:sldId id="3440" r:id="rId15"/>
    <p:sldId id="3441" r:id="rId16"/>
    <p:sldId id="3442" r:id="rId17"/>
    <p:sldId id="3443" r:id="rId18"/>
    <p:sldId id="3444" r:id="rId19"/>
    <p:sldId id="3445" r:id="rId20"/>
    <p:sldId id="3446" r:id="rId21"/>
    <p:sldId id="3447" r:id="rId22"/>
    <p:sldId id="3448" r:id="rId23"/>
    <p:sldId id="3449" r:id="rId24"/>
    <p:sldId id="3450" r:id="rId25"/>
    <p:sldId id="3451" r:id="rId26"/>
    <p:sldId id="3452" r:id="rId27"/>
    <p:sldId id="3453" r:id="rId28"/>
    <p:sldId id="3454" r:id="rId29"/>
    <p:sldId id="3455" r:id="rId30"/>
    <p:sldId id="3457" r:id="rId31"/>
    <p:sldId id="3456" r:id="rId32"/>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4683" autoAdjust="0"/>
  </p:normalViewPr>
  <p:slideViewPr>
    <p:cSldViewPr snapToGrid="0" snapToObjects="1">
      <p:cViewPr varScale="1">
        <p:scale>
          <a:sx n="66" d="100"/>
          <a:sy n="66" d="100"/>
        </p:scale>
        <p:origin x="-14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9" d="100"/>
          <a:sy n="59" d="100"/>
        </p:scale>
        <p:origin x="-255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E775760D-D15C-4E85-97FC-5E379096DC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348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FC911986-FAB3-49BF-8D21-FC458EE0DBE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p:spPr>
        <p:txBody>
          <a:bodyPr/>
          <a:lstStyle/>
          <a:p>
            <a:endParaRPr lang="zh-CN" altLang="en-US" smtClean="0">
              <a:ea typeface="宋体" charset="-122"/>
            </a:endParaRPr>
          </a:p>
        </p:txBody>
      </p:sp>
      <p:sp>
        <p:nvSpPr>
          <p:cNvPr id="35844" name="页眉占位符 3"/>
          <p:cNvSpPr>
            <a:spLocks noGrp="1"/>
          </p:cNvSpPr>
          <p:nvPr>
            <p:ph type="hdr" sz="quarter"/>
          </p:nvPr>
        </p:nvSpPr>
        <p:spPr>
          <a:noFill/>
        </p:spPr>
        <p:txBody>
          <a:bodyPr/>
          <a:lstStyle/>
          <a:p>
            <a:r>
              <a:rPr lang="en-US" altLang="zh-CN" smtClean="0">
                <a:latin typeface="Arial" charset="0"/>
              </a:rPr>
              <a:t>计算机网络讲义</a:t>
            </a:r>
          </a:p>
        </p:txBody>
      </p:sp>
      <p:sp>
        <p:nvSpPr>
          <p:cNvPr id="35845" name="灯片编号占位符 4"/>
          <p:cNvSpPr>
            <a:spLocks noGrp="1"/>
          </p:cNvSpPr>
          <p:nvPr>
            <p:ph type="sldNum" sz="quarter" idx="5"/>
          </p:nvPr>
        </p:nvSpPr>
        <p:spPr>
          <a:noFill/>
        </p:spPr>
        <p:txBody>
          <a:bodyPr/>
          <a:lstStyle/>
          <a:p>
            <a:fld id="{EA645A99-DDBC-42CA-839C-481ACDEFB3F0}" type="slidenum">
              <a:rPr lang="en-US" altLang="zh-CN" smtClean="0">
                <a:latin typeface="Arial" charset="0"/>
              </a:rPr>
              <a:pPr/>
              <a:t>23</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618" name="Rectangle 2"/>
          <p:cNvSpPr>
            <a:spLocks noGrp="1" noChangeArrowheads="1"/>
          </p:cNvSpPr>
          <p:nvPr>
            <p:ph type="title"/>
          </p:nvPr>
        </p:nvSpPr>
        <p:spPr>
          <a:xfrm>
            <a:off x="685800" y="311150"/>
            <a:ext cx="7772400" cy="1143000"/>
          </a:xfrm>
        </p:spPr>
        <p:txBody>
          <a:bodyPr/>
          <a:lstStyle/>
          <a:p>
            <a:pPr eaLnBrk="1" hangingPunct="1">
              <a:defRPr/>
            </a:pPr>
            <a:r>
              <a:rPr lang="zh-CN" altLang="en-US" dirty="0" smtClean="0"/>
              <a:t>第</a:t>
            </a:r>
            <a:r>
              <a:rPr lang="en-US" altLang="zh-CN" dirty="0" smtClean="0"/>
              <a:t>16</a:t>
            </a:r>
            <a:r>
              <a:rPr lang="zh-CN" altLang="en-US" dirty="0" smtClean="0"/>
              <a:t>章 容器和迭代器</a:t>
            </a:r>
          </a:p>
        </p:txBody>
      </p:sp>
      <p:sp>
        <p:nvSpPr>
          <p:cNvPr id="3075" name="Rectangle 3"/>
          <p:cNvSpPr>
            <a:spLocks noGrp="1" noChangeArrowheads="1"/>
          </p:cNvSpPr>
          <p:nvPr>
            <p:ph type="body" idx="1"/>
          </p:nvPr>
        </p:nvSpPr>
        <p:spPr>
          <a:xfrm>
            <a:off x="344488" y="1454150"/>
            <a:ext cx="8589962" cy="5403850"/>
          </a:xfrm>
        </p:spPr>
        <p:txBody>
          <a:bodyPr/>
          <a:lstStyle/>
          <a:p>
            <a:pPr eaLnBrk="1" hangingPunct="1">
              <a:lnSpc>
                <a:spcPct val="140000"/>
              </a:lnSpc>
            </a:pPr>
            <a:r>
              <a:rPr lang="zh-CN" altLang="en-US" sz="2800" smtClean="0"/>
              <a:t>容器是特定类型的对象的集合，也就是为了保存一组对象而设计的类</a:t>
            </a:r>
          </a:p>
          <a:p>
            <a:pPr eaLnBrk="1" hangingPunct="1">
              <a:lnSpc>
                <a:spcPct val="140000"/>
              </a:lnSpc>
            </a:pPr>
            <a:r>
              <a:rPr lang="zh-CN" altLang="en-US" sz="2800" smtClean="0"/>
              <a:t>容器一般提供插入、删除、查找以及访问容器中的所有对象等功能</a:t>
            </a:r>
          </a:p>
          <a:p>
            <a:pPr eaLnBrk="1" hangingPunct="1">
              <a:lnSpc>
                <a:spcPct val="140000"/>
              </a:lnSpc>
            </a:pPr>
            <a:r>
              <a:rPr lang="zh-CN" altLang="en-US" sz="2800" smtClean="0"/>
              <a:t>用户不必关心容器中的对象是如何保存的。用户只需要使用容器提供的插入操作将对象放入容器，用删除操作将对象从容器中删除</a:t>
            </a:r>
          </a:p>
          <a:p>
            <a:pPr eaLnBrk="1" hangingPunct="1">
              <a:lnSpc>
                <a:spcPct val="140000"/>
              </a:lnSpc>
            </a:pPr>
            <a:r>
              <a:rPr lang="zh-CN" altLang="en-US" sz="2800" smtClean="0"/>
              <a:t>数组是容器的一种实现，链表也是容器的一种实现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342900" y="1117600"/>
            <a:ext cx="8204200" cy="5511800"/>
          </a:xfrm>
        </p:spPr>
        <p:txBody>
          <a:bodyPr/>
          <a:lstStyle/>
          <a:p>
            <a:pPr eaLnBrk="1" hangingPunct="1">
              <a:lnSpc>
                <a:spcPct val="90000"/>
              </a:lnSpc>
              <a:buFont typeface="Wingdings" pitchFamily="2" charset="2"/>
              <a:buNone/>
            </a:pPr>
            <a:r>
              <a:rPr lang="en-US" altLang="zh-CN" sz="2800" smtClean="0"/>
              <a:t>class Itr {    //</a:t>
            </a:r>
            <a:r>
              <a:rPr lang="zh-CN" altLang="en-US" sz="2800" smtClean="0"/>
              <a:t>迭代器</a:t>
            </a:r>
            <a:endParaRPr lang="en-US" altLang="zh-CN" sz="2800" smtClean="0"/>
          </a:p>
          <a:p>
            <a:pPr eaLnBrk="1" hangingPunct="1">
              <a:lnSpc>
                <a:spcPct val="90000"/>
              </a:lnSpc>
              <a:buFont typeface="Wingdings" pitchFamily="2" charset="2"/>
              <a:buNone/>
            </a:pPr>
            <a:r>
              <a:rPr lang="en-US" altLang="zh-CN" sz="2800" smtClean="0"/>
              <a:t>	    T *pos;    //</a:t>
            </a:r>
            <a:r>
              <a:rPr lang="zh-CN" altLang="en-US" sz="2800" smtClean="0"/>
              <a:t>指向容器中的某一对象</a:t>
            </a:r>
            <a:endParaRPr lang="en-US" altLang="zh-CN" sz="2800" smtClean="0"/>
          </a:p>
          <a:p>
            <a:pPr eaLnBrk="1" hangingPunct="1">
              <a:lnSpc>
                <a:spcPct val="90000"/>
              </a:lnSpc>
              <a:buFont typeface="Wingdings" pitchFamily="2" charset="2"/>
              <a:buNone/>
            </a:pPr>
            <a:r>
              <a:rPr lang="en-US" altLang="zh-CN" sz="2800" smtClean="0"/>
              <a:t>     public:</a:t>
            </a:r>
          </a:p>
          <a:p>
            <a:pPr eaLnBrk="1" hangingPunct="1">
              <a:lnSpc>
                <a:spcPct val="90000"/>
              </a:lnSpc>
              <a:buFont typeface="Wingdings" pitchFamily="2" charset="2"/>
              <a:buNone/>
            </a:pPr>
            <a:r>
              <a:rPr lang="en-US" altLang="zh-CN" sz="2800" smtClean="0"/>
              <a:t>	    Itr(T *obj = NULL) {pos = obj;}</a:t>
            </a:r>
          </a:p>
          <a:p>
            <a:pPr eaLnBrk="1" hangingPunct="1">
              <a:lnSpc>
                <a:spcPct val="90000"/>
              </a:lnSpc>
              <a:buFont typeface="Wingdings" pitchFamily="2" charset="2"/>
              <a:buNone/>
            </a:pPr>
            <a:r>
              <a:rPr lang="en-US" altLang="zh-CN" sz="2800" smtClean="0"/>
              <a:t>	    Itr &amp;operator++() { ++pos;  return *this;}</a:t>
            </a:r>
          </a:p>
          <a:p>
            <a:pPr eaLnBrk="1" hangingPunct="1">
              <a:lnSpc>
                <a:spcPct val="90000"/>
              </a:lnSpc>
              <a:buFont typeface="Wingdings" pitchFamily="2" charset="2"/>
              <a:buNone/>
            </a:pPr>
            <a:r>
              <a:rPr lang="en-US" altLang="zh-CN" sz="2800" smtClean="0"/>
              <a:t>	    T &amp;operator*()     { return *pos;}</a:t>
            </a:r>
          </a:p>
          <a:p>
            <a:pPr eaLnBrk="1" hangingPunct="1">
              <a:lnSpc>
                <a:spcPct val="90000"/>
              </a:lnSpc>
              <a:buFont typeface="Wingdings" pitchFamily="2" charset="2"/>
              <a:buNone/>
            </a:pPr>
            <a:r>
              <a:rPr lang="en-US" altLang="zh-CN" sz="2800" smtClean="0"/>
              <a:t>	    bool operator!=(const Itr &amp;p)</a:t>
            </a:r>
          </a:p>
          <a:p>
            <a:pPr eaLnBrk="1" hangingPunct="1">
              <a:lnSpc>
                <a:spcPct val="90000"/>
              </a:lnSpc>
              <a:buFont typeface="Wingdings" pitchFamily="2" charset="2"/>
              <a:buNone/>
            </a:pPr>
            <a:r>
              <a:rPr lang="en-US" altLang="zh-CN" sz="2800" smtClean="0"/>
              <a:t>                  {return pos != p.pos;}</a:t>
            </a:r>
          </a:p>
          <a:p>
            <a:pPr eaLnBrk="1" hangingPunct="1">
              <a:lnSpc>
                <a:spcPct val="90000"/>
              </a:lnSpc>
              <a:buFont typeface="Wingdings" pitchFamily="2" charset="2"/>
              <a:buNone/>
            </a:pPr>
            <a:endParaRPr lang="en-US" altLang="zh-CN" sz="2800" smtClean="0"/>
          </a:p>
          <a:p>
            <a:pPr eaLnBrk="1" hangingPunct="1">
              <a:lnSpc>
                <a:spcPct val="90000"/>
              </a:lnSpc>
              <a:buFont typeface="Wingdings" pitchFamily="2" charset="2"/>
              <a:buNone/>
            </a:pPr>
            <a:r>
              <a:rPr lang="en-US" altLang="zh-CN" sz="2800" smtClean="0"/>
              <a:t>          friend class seqlist&lt;T&gt;;</a:t>
            </a:r>
          </a:p>
          <a:p>
            <a:pPr eaLnBrk="1" hangingPunct="1">
              <a:lnSpc>
                <a:spcPct val="90000"/>
              </a:lnSpc>
              <a:buFont typeface="Wingdings" pitchFamily="2" charset="2"/>
              <a:buNone/>
            </a:pPr>
            <a:r>
              <a:rPr lang="en-US" altLang="zh-CN" sz="280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17500" y="1181100"/>
            <a:ext cx="8407400" cy="5041900"/>
          </a:xfrm>
        </p:spPr>
        <p:txBody>
          <a:bodyPr/>
          <a:lstStyle/>
          <a:p>
            <a:pPr eaLnBrk="1" hangingPunct="1">
              <a:lnSpc>
                <a:spcPct val="140000"/>
              </a:lnSpc>
              <a:buFont typeface="Wingdings" pitchFamily="2" charset="2"/>
              <a:buNone/>
            </a:pPr>
            <a:r>
              <a:rPr lang="en-US" altLang="zh-CN" sz="2400" smtClean="0"/>
              <a:t>	Itr begin() {return Itr(storage);}</a:t>
            </a:r>
          </a:p>
          <a:p>
            <a:pPr eaLnBrk="1" hangingPunct="1">
              <a:lnSpc>
                <a:spcPct val="140000"/>
              </a:lnSpc>
              <a:buFont typeface="Wingdings" pitchFamily="2" charset="2"/>
              <a:buNone/>
            </a:pPr>
            <a:r>
              <a:rPr lang="en-US" altLang="zh-CN" sz="2400" smtClean="0"/>
              <a:t>      //</a:t>
            </a:r>
            <a:r>
              <a:rPr lang="zh-CN" altLang="en-US" sz="2400" smtClean="0"/>
              <a:t>返回指向第一个对象的迭代器</a:t>
            </a:r>
            <a:endParaRPr lang="en-US" altLang="zh-CN" sz="2400" smtClean="0"/>
          </a:p>
          <a:p>
            <a:pPr eaLnBrk="1" hangingPunct="1">
              <a:lnSpc>
                <a:spcPct val="140000"/>
              </a:lnSpc>
              <a:buFont typeface="Wingdings" pitchFamily="2" charset="2"/>
              <a:buNone/>
            </a:pPr>
            <a:r>
              <a:rPr lang="en-US" altLang="zh-CN" sz="2400" smtClean="0"/>
              <a:t>	Itr end() </a:t>
            </a:r>
          </a:p>
          <a:p>
            <a:pPr eaLnBrk="1" hangingPunct="1">
              <a:lnSpc>
                <a:spcPct val="140000"/>
              </a:lnSpc>
              <a:buFont typeface="Wingdings" pitchFamily="2" charset="2"/>
              <a:buNone/>
            </a:pPr>
            <a:r>
              <a:rPr lang="en-US" altLang="zh-CN" sz="2400" smtClean="0"/>
              <a:t>        { return Itr(storage + current_size); }</a:t>
            </a:r>
          </a:p>
          <a:p>
            <a:pPr eaLnBrk="1" hangingPunct="1">
              <a:lnSpc>
                <a:spcPct val="140000"/>
              </a:lnSpc>
              <a:buFont typeface="Wingdings" pitchFamily="2" charset="2"/>
              <a:buNone/>
            </a:pPr>
            <a:r>
              <a:rPr lang="en-US" altLang="zh-CN" sz="2400" smtClean="0"/>
              <a:t>      //</a:t>
            </a:r>
            <a:r>
              <a:rPr lang="zh-CN" altLang="en-US" sz="2400" smtClean="0"/>
              <a:t>返回指向最后一个对象的迭代器</a:t>
            </a:r>
            <a:endParaRPr lang="en-US" altLang="zh-CN" sz="2400" smtClean="0"/>
          </a:p>
          <a:p>
            <a:pPr eaLnBrk="1" hangingPunct="1">
              <a:lnSpc>
                <a:spcPct val="140000"/>
              </a:lnSpc>
              <a:buFont typeface="Wingdings" pitchFamily="2" charset="2"/>
              <a:buNone/>
            </a:pPr>
            <a:r>
              <a:rPr lang="en-US" altLang="zh-CN" sz="2400" smtClean="0"/>
              <a:t>	void insert(Itr &amp;p, const T &amp;x) ;</a:t>
            </a:r>
          </a:p>
          <a:p>
            <a:pPr eaLnBrk="1" hangingPunct="1">
              <a:lnSpc>
                <a:spcPct val="140000"/>
              </a:lnSpc>
              <a:buFont typeface="Wingdings" pitchFamily="2" charset="2"/>
              <a:buNone/>
            </a:pPr>
            <a:r>
              <a:rPr lang="en-US" altLang="zh-CN" sz="2400" smtClean="0"/>
              <a:t>      //</a:t>
            </a:r>
            <a:r>
              <a:rPr lang="zh-CN" altLang="en-US" sz="2400" smtClean="0"/>
              <a:t>在迭代器指定位置插入对象</a:t>
            </a:r>
            <a:endParaRPr lang="en-US" altLang="zh-CN" sz="2400" smtClean="0"/>
          </a:p>
          <a:p>
            <a:pPr eaLnBrk="1" hangingPunct="1">
              <a:lnSpc>
                <a:spcPct val="140000"/>
              </a:lnSpc>
              <a:buFont typeface="Wingdings" pitchFamily="2" charset="2"/>
              <a:buNone/>
            </a:pPr>
            <a:r>
              <a:rPr lang="en-US" altLang="zh-CN" sz="2400" smtClean="0"/>
              <a:t>	void erase(const Itr &amp;p); //</a:t>
            </a:r>
            <a:r>
              <a:rPr lang="zh-CN" altLang="en-US" sz="2400" smtClean="0"/>
              <a:t>在迭代器指定位置删除对象</a:t>
            </a:r>
            <a:endParaRPr lang="en-US" altLang="zh-CN" sz="2400" smtClean="0"/>
          </a:p>
          <a:p>
            <a:pPr eaLnBrk="1" hangingPunct="1">
              <a:lnSpc>
                <a:spcPct val="140000"/>
              </a:lnSpc>
              <a:buFont typeface="Wingdings" pitchFamily="2" charset="2"/>
              <a:buNone/>
            </a:pPr>
            <a:r>
              <a:rPr lang="en-US" altLang="zh-CN" sz="240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3314" name="Rectangle 2"/>
          <p:cNvSpPr>
            <a:spLocks noGrp="1" noChangeArrowheads="1"/>
          </p:cNvSpPr>
          <p:nvPr>
            <p:ph type="title"/>
          </p:nvPr>
        </p:nvSpPr>
        <p:spPr>
          <a:xfrm>
            <a:off x="685800" y="215900"/>
            <a:ext cx="7772400" cy="1143000"/>
          </a:xfrm>
        </p:spPr>
        <p:txBody>
          <a:bodyPr/>
          <a:lstStyle/>
          <a:p>
            <a:pPr eaLnBrk="1" hangingPunct="1">
              <a:defRPr/>
            </a:pPr>
            <a:r>
              <a:rPr lang="en-US" altLang="zh-CN" smtClean="0"/>
              <a:t>doubleSpace</a:t>
            </a:r>
          </a:p>
        </p:txBody>
      </p:sp>
      <p:sp>
        <p:nvSpPr>
          <p:cNvPr id="14339" name="Rectangle 3"/>
          <p:cNvSpPr>
            <a:spLocks noGrp="1" noChangeArrowheads="1"/>
          </p:cNvSpPr>
          <p:nvPr>
            <p:ph type="body" idx="1"/>
          </p:nvPr>
        </p:nvSpPr>
        <p:spPr>
          <a:xfrm>
            <a:off x="685800" y="1358900"/>
            <a:ext cx="7772400" cy="5283200"/>
          </a:xfrm>
        </p:spPr>
        <p:txBody>
          <a:bodyPr/>
          <a:lstStyle/>
          <a:p>
            <a:pPr eaLnBrk="1" hangingPunct="1">
              <a:buFont typeface="Wingdings" pitchFamily="2" charset="2"/>
              <a:buNone/>
            </a:pPr>
            <a:r>
              <a:rPr lang="en-US" altLang="zh-CN" sz="2800" smtClean="0"/>
              <a:t>template &lt;class T&gt;</a:t>
            </a:r>
          </a:p>
          <a:p>
            <a:pPr eaLnBrk="1" hangingPunct="1">
              <a:buFont typeface="Wingdings" pitchFamily="2" charset="2"/>
              <a:buNone/>
            </a:pPr>
            <a:r>
              <a:rPr lang="en-US" altLang="zh-CN" sz="2800" smtClean="0"/>
              <a:t>void seqlist&lt;T&gt;::doubleSpace() </a:t>
            </a:r>
          </a:p>
          <a:p>
            <a:pPr eaLnBrk="1" hangingPunct="1">
              <a:buFont typeface="Wingdings" pitchFamily="2" charset="2"/>
              <a:buNone/>
            </a:pPr>
            <a:r>
              <a:rPr lang="en-US" altLang="zh-CN" sz="2800" smtClean="0"/>
              <a:t>{ T *tmp = storage;</a:t>
            </a:r>
          </a:p>
          <a:p>
            <a:pPr eaLnBrk="1" hangingPunct="1">
              <a:buFont typeface="Wingdings" pitchFamily="2" charset="2"/>
              <a:buNone/>
            </a:pPr>
            <a:endParaRPr lang="en-US" altLang="zh-CN" sz="2800" smtClean="0"/>
          </a:p>
          <a:p>
            <a:pPr eaLnBrk="1" hangingPunct="1">
              <a:buFont typeface="Wingdings" pitchFamily="2" charset="2"/>
              <a:buNone/>
            </a:pPr>
            <a:r>
              <a:rPr lang="en-US" altLang="zh-CN" sz="2800" smtClean="0"/>
              <a:t>  size *= 2;</a:t>
            </a:r>
          </a:p>
          <a:p>
            <a:pPr eaLnBrk="1" hangingPunct="1">
              <a:buFont typeface="Wingdings" pitchFamily="2" charset="2"/>
              <a:buNone/>
            </a:pPr>
            <a:r>
              <a:rPr lang="en-US" altLang="zh-CN" sz="2800" smtClean="0"/>
              <a:t>  storage = new T[size];</a:t>
            </a:r>
          </a:p>
          <a:p>
            <a:pPr eaLnBrk="1" hangingPunct="1">
              <a:buFont typeface="Wingdings" pitchFamily="2" charset="2"/>
              <a:buNone/>
            </a:pPr>
            <a:r>
              <a:rPr lang="en-US" altLang="zh-CN" sz="2800" smtClean="0"/>
              <a:t>  for (int i = 0; i &lt; current_size; ++i)</a:t>
            </a:r>
          </a:p>
          <a:p>
            <a:pPr eaLnBrk="1" hangingPunct="1">
              <a:buFont typeface="Wingdings" pitchFamily="2" charset="2"/>
              <a:buNone/>
            </a:pPr>
            <a:r>
              <a:rPr lang="en-US" altLang="zh-CN" sz="2800" smtClean="0"/>
              <a:t>	 storage[i] = tmp[i];</a:t>
            </a:r>
          </a:p>
          <a:p>
            <a:pPr eaLnBrk="1" hangingPunct="1">
              <a:buFont typeface="Wingdings" pitchFamily="2" charset="2"/>
              <a:buNone/>
            </a:pPr>
            <a:r>
              <a:rPr lang="en-US" altLang="zh-CN" sz="2800" smtClean="0"/>
              <a:t>  delete [] tmp;</a:t>
            </a:r>
          </a:p>
          <a:p>
            <a:pPr eaLnBrk="1" hangingPunct="1">
              <a:buFont typeface="Wingdings" pitchFamily="2" charset="2"/>
              <a:buNone/>
            </a:pPr>
            <a:r>
              <a:rPr lang="en-US" altLang="zh-CN" sz="280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4338" name="Rectangle 2"/>
          <p:cNvSpPr>
            <a:spLocks noGrp="1" noChangeArrowheads="1"/>
          </p:cNvSpPr>
          <p:nvPr>
            <p:ph type="title"/>
          </p:nvPr>
        </p:nvSpPr>
        <p:spPr>
          <a:xfrm>
            <a:off x="685800" y="38100"/>
            <a:ext cx="7772400" cy="1143000"/>
          </a:xfrm>
        </p:spPr>
        <p:txBody>
          <a:bodyPr/>
          <a:lstStyle/>
          <a:p>
            <a:pPr eaLnBrk="1" hangingPunct="1">
              <a:defRPr/>
            </a:pPr>
            <a:r>
              <a:rPr lang="en-US" altLang="zh-CN" smtClean="0"/>
              <a:t>insert</a:t>
            </a:r>
          </a:p>
        </p:txBody>
      </p:sp>
      <p:sp>
        <p:nvSpPr>
          <p:cNvPr id="15363" name="Rectangle 3"/>
          <p:cNvSpPr>
            <a:spLocks noGrp="1" noChangeArrowheads="1"/>
          </p:cNvSpPr>
          <p:nvPr>
            <p:ph type="body" idx="1"/>
          </p:nvPr>
        </p:nvSpPr>
        <p:spPr>
          <a:xfrm>
            <a:off x="685800" y="1028700"/>
            <a:ext cx="8115300" cy="5676900"/>
          </a:xfrm>
        </p:spPr>
        <p:txBody>
          <a:bodyPr/>
          <a:lstStyle/>
          <a:p>
            <a:pPr eaLnBrk="1" hangingPunct="1">
              <a:lnSpc>
                <a:spcPct val="80000"/>
              </a:lnSpc>
              <a:buFont typeface="Wingdings" pitchFamily="2" charset="2"/>
              <a:buNone/>
            </a:pPr>
            <a:r>
              <a:rPr lang="en-US" altLang="zh-CN" sz="2400" smtClean="0"/>
              <a:t>template &lt;class T&gt;</a:t>
            </a:r>
          </a:p>
          <a:p>
            <a:pPr eaLnBrk="1" hangingPunct="1">
              <a:lnSpc>
                <a:spcPct val="80000"/>
              </a:lnSpc>
              <a:buFont typeface="Wingdings" pitchFamily="2" charset="2"/>
              <a:buNone/>
            </a:pPr>
            <a:r>
              <a:rPr lang="en-US" altLang="zh-CN" sz="2400" smtClean="0"/>
              <a:t>void seqlist&lt;T&gt;::insert( Itr &amp;p, const T &amp;x) </a:t>
            </a:r>
          </a:p>
          <a:p>
            <a:pPr eaLnBrk="1" hangingPunct="1">
              <a:lnSpc>
                <a:spcPct val="80000"/>
              </a:lnSpc>
              <a:buFont typeface="Wingdings" pitchFamily="2" charset="2"/>
              <a:buNone/>
            </a:pPr>
            <a:r>
              <a:rPr lang="en-US" altLang="zh-CN" sz="2400" smtClean="0"/>
              <a:t>{ T *q;</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  if  (size == current_size) { int offset = p.pos - storage;</a:t>
            </a:r>
          </a:p>
          <a:p>
            <a:pPr eaLnBrk="1" hangingPunct="1">
              <a:lnSpc>
                <a:spcPct val="80000"/>
              </a:lnSpc>
              <a:buFont typeface="Wingdings" pitchFamily="2" charset="2"/>
              <a:buNone/>
            </a:pPr>
            <a:r>
              <a:rPr lang="en-US" altLang="zh-CN" sz="2400" smtClean="0"/>
              <a:t>	                                       doubleSpace(); </a:t>
            </a:r>
          </a:p>
          <a:p>
            <a:pPr eaLnBrk="1" hangingPunct="1">
              <a:lnSpc>
                <a:spcPct val="80000"/>
              </a:lnSpc>
              <a:buFont typeface="Wingdings" pitchFamily="2" charset="2"/>
              <a:buNone/>
            </a:pPr>
            <a:r>
              <a:rPr lang="en-US" altLang="zh-CN" sz="2400" smtClean="0"/>
              <a:t>	                                       p.pos = storage + offset;</a:t>
            </a:r>
          </a:p>
          <a:p>
            <a:pPr eaLnBrk="1" hangingPunct="1">
              <a:lnSpc>
                <a:spcPct val="80000"/>
              </a:lnSpc>
              <a:buFont typeface="Wingdings" pitchFamily="2" charset="2"/>
              <a:buNone/>
            </a:pPr>
            <a:r>
              <a:rPr lang="en-US" altLang="zh-CN" sz="2400" smtClean="0"/>
              <a:t>                                             //</a:t>
            </a:r>
            <a:r>
              <a:rPr lang="zh-CN" altLang="en-US" sz="2400" smtClean="0"/>
              <a:t>迭代器指向新空间中的相应对象</a:t>
            </a:r>
            <a:endParaRPr lang="en-US" altLang="zh-CN" sz="2400" smtClean="0"/>
          </a:p>
          <a:p>
            <a:pPr eaLnBrk="1" hangingPunct="1">
              <a:lnSpc>
                <a:spcPct val="80000"/>
              </a:lnSpc>
              <a:buFont typeface="Wingdings" pitchFamily="2" charset="2"/>
              <a:buNone/>
            </a:pPr>
            <a:r>
              <a:rPr lang="en-US" altLang="zh-CN" sz="2400" smtClean="0"/>
              <a:t>                                            }</a:t>
            </a:r>
          </a:p>
          <a:p>
            <a:pPr eaLnBrk="1" hangingPunct="1">
              <a:lnSpc>
                <a:spcPct val="80000"/>
              </a:lnSpc>
              <a:buFont typeface="Wingdings" pitchFamily="2" charset="2"/>
              <a:buNone/>
            </a:pPr>
            <a:r>
              <a:rPr lang="en-US" altLang="zh-CN" sz="2400" smtClean="0"/>
              <a:t>  q = storage + current_size;</a:t>
            </a:r>
          </a:p>
          <a:p>
            <a:pPr eaLnBrk="1" hangingPunct="1">
              <a:lnSpc>
                <a:spcPct val="80000"/>
              </a:lnSpc>
              <a:buFont typeface="Wingdings" pitchFamily="2" charset="2"/>
              <a:buNone/>
            </a:pPr>
            <a:r>
              <a:rPr lang="en-US" altLang="zh-CN" sz="2400" smtClean="0"/>
              <a:t>  while (q &gt; p.pos) { *q = *(q-1); --q;}</a:t>
            </a:r>
          </a:p>
          <a:p>
            <a:pPr eaLnBrk="1" hangingPunct="1">
              <a:lnSpc>
                <a:spcPct val="80000"/>
              </a:lnSpc>
              <a:buFont typeface="Wingdings" pitchFamily="2" charset="2"/>
              <a:buNone/>
            </a:pPr>
            <a:r>
              <a:rPr lang="en-US" altLang="zh-CN" sz="2400" smtClean="0"/>
              <a:t>  //</a:t>
            </a:r>
            <a:r>
              <a:rPr lang="zh-CN" altLang="en-US" sz="2400" smtClean="0"/>
              <a:t>迭代器指出的对象后的所有对象后移一个位置</a:t>
            </a:r>
            <a:endParaRPr lang="en-US" altLang="zh-CN" sz="2400" smtClean="0"/>
          </a:p>
          <a:p>
            <a:pPr eaLnBrk="1" hangingPunct="1">
              <a:lnSpc>
                <a:spcPct val="80000"/>
              </a:lnSpc>
              <a:buFont typeface="Wingdings" pitchFamily="2" charset="2"/>
              <a:buNone/>
            </a:pPr>
            <a:r>
              <a:rPr lang="en-US" altLang="zh-CN" sz="2400" smtClean="0"/>
              <a:t>  *p.pos = x;</a:t>
            </a:r>
          </a:p>
          <a:p>
            <a:pPr eaLnBrk="1" hangingPunct="1">
              <a:lnSpc>
                <a:spcPct val="80000"/>
              </a:lnSpc>
              <a:buFont typeface="Wingdings" pitchFamily="2" charset="2"/>
              <a:buNone/>
            </a:pPr>
            <a:r>
              <a:rPr lang="en-US" altLang="zh-CN" sz="2400" smtClean="0"/>
              <a:t>  ++current_size;</a:t>
            </a:r>
          </a:p>
          <a:p>
            <a:pPr eaLnBrk="1" hangingPunct="1">
              <a:lnSpc>
                <a:spcPct val="80000"/>
              </a:lnSpc>
              <a:buFont typeface="Wingdings" pitchFamily="2" charset="2"/>
              <a:buNone/>
            </a:pPr>
            <a:r>
              <a:rPr lang="en-US" altLang="zh-CN" sz="240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362" name="Rectangle 2"/>
          <p:cNvSpPr>
            <a:spLocks noGrp="1" noChangeArrowheads="1"/>
          </p:cNvSpPr>
          <p:nvPr>
            <p:ph type="title"/>
          </p:nvPr>
        </p:nvSpPr>
        <p:spPr/>
        <p:txBody>
          <a:bodyPr/>
          <a:lstStyle/>
          <a:p>
            <a:pPr eaLnBrk="1" hangingPunct="1">
              <a:defRPr/>
            </a:pPr>
            <a:r>
              <a:rPr lang="en-US" altLang="zh-CN" smtClean="0"/>
              <a:t>erase</a:t>
            </a:r>
          </a:p>
        </p:txBody>
      </p:sp>
      <p:sp>
        <p:nvSpPr>
          <p:cNvPr id="16387" name="Rectangle 3"/>
          <p:cNvSpPr>
            <a:spLocks noGrp="1" noChangeArrowheads="1"/>
          </p:cNvSpPr>
          <p:nvPr>
            <p:ph type="body" idx="1"/>
          </p:nvPr>
        </p:nvSpPr>
        <p:spPr>
          <a:xfrm>
            <a:off x="685800" y="1752600"/>
            <a:ext cx="8128000" cy="4889500"/>
          </a:xfrm>
        </p:spPr>
        <p:txBody>
          <a:bodyPr/>
          <a:lstStyle/>
          <a:p>
            <a:pPr eaLnBrk="1" hangingPunct="1">
              <a:buFont typeface="Wingdings" pitchFamily="2" charset="2"/>
              <a:buNone/>
            </a:pPr>
            <a:r>
              <a:rPr lang="en-US" altLang="zh-CN" smtClean="0"/>
              <a:t>template &lt;class T&gt;</a:t>
            </a:r>
          </a:p>
          <a:p>
            <a:pPr eaLnBrk="1" hangingPunct="1">
              <a:buFont typeface="Wingdings" pitchFamily="2" charset="2"/>
              <a:buNone/>
            </a:pPr>
            <a:r>
              <a:rPr lang="en-US" altLang="zh-CN" smtClean="0"/>
              <a:t>void seqlist&lt;T&gt;::erase(const Itr &amp;p) </a:t>
            </a:r>
          </a:p>
          <a:p>
            <a:pPr eaLnBrk="1" hangingPunct="1">
              <a:buFont typeface="Wingdings" pitchFamily="2" charset="2"/>
              <a:buNone/>
            </a:pPr>
            <a:r>
              <a:rPr lang="en-US" altLang="zh-CN" smtClean="0"/>
              <a:t>{ T *q =p.pos ;</a:t>
            </a:r>
          </a:p>
          <a:p>
            <a:pPr eaLnBrk="1" hangingPunct="1">
              <a:buFont typeface="Wingdings" pitchFamily="2" charset="2"/>
              <a:buNone/>
            </a:pPr>
            <a:endParaRPr lang="en-US" altLang="zh-CN" smtClean="0"/>
          </a:p>
          <a:p>
            <a:pPr eaLnBrk="1" hangingPunct="1">
              <a:buFont typeface="Wingdings" pitchFamily="2" charset="2"/>
              <a:buNone/>
            </a:pPr>
            <a:r>
              <a:rPr lang="en-US" altLang="zh-CN" smtClean="0"/>
              <a:t>  --current_size;</a:t>
            </a:r>
          </a:p>
          <a:p>
            <a:pPr eaLnBrk="1" hangingPunct="1">
              <a:buFont typeface="Wingdings" pitchFamily="2" charset="2"/>
              <a:buNone/>
            </a:pPr>
            <a:r>
              <a:rPr lang="en-US" altLang="zh-CN" smtClean="0"/>
              <a:t>  while (q &lt; storage + current_size)</a:t>
            </a:r>
          </a:p>
          <a:p>
            <a:pPr eaLnBrk="1" hangingPunct="1">
              <a:buFont typeface="Wingdings" pitchFamily="2" charset="2"/>
              <a:buNone/>
            </a:pPr>
            <a:r>
              <a:rPr lang="en-US" altLang="zh-CN" smtClean="0"/>
              <a:t>         { *q = *(q+1);   ++q;}</a:t>
            </a:r>
          </a:p>
          <a:p>
            <a:pPr eaLnBrk="1" hangingPunct="1">
              <a:buFont typeface="Wingdings" pitchFamily="2" charset="2"/>
              <a:buNone/>
            </a:pPr>
            <a:r>
              <a:rPr lang="en-US" altLang="zh-CN"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6386"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应用</a:t>
            </a:r>
          </a:p>
        </p:txBody>
      </p:sp>
      <p:sp>
        <p:nvSpPr>
          <p:cNvPr id="17411" name="Rectangle 3"/>
          <p:cNvSpPr>
            <a:spLocks noGrp="1" noChangeArrowheads="1"/>
          </p:cNvSpPr>
          <p:nvPr>
            <p:ph type="body" idx="1"/>
          </p:nvPr>
        </p:nvSpPr>
        <p:spPr>
          <a:xfrm>
            <a:off x="685800" y="1397000"/>
            <a:ext cx="7772400" cy="5283200"/>
          </a:xfrm>
        </p:spPr>
        <p:txBody>
          <a:bodyPr/>
          <a:lstStyle/>
          <a:p>
            <a:pPr eaLnBrk="1" hangingPunct="1">
              <a:lnSpc>
                <a:spcPct val="80000"/>
              </a:lnSpc>
              <a:buFont typeface="Wingdings" pitchFamily="2" charset="2"/>
              <a:buNone/>
            </a:pPr>
            <a:r>
              <a:rPr lang="en-US" altLang="zh-CN" sz="2800" smtClean="0"/>
              <a:t>int main()</a:t>
            </a:r>
          </a:p>
          <a:p>
            <a:pPr eaLnBrk="1" hangingPunct="1">
              <a:lnSpc>
                <a:spcPct val="80000"/>
              </a:lnSpc>
              <a:buFont typeface="Wingdings" pitchFamily="2" charset="2"/>
              <a:buNone/>
            </a:pPr>
            <a:r>
              <a:rPr lang="en-US" altLang="zh-CN" sz="2800" smtClean="0"/>
              <a:t>{ seqlist&lt;int&gt;  sq(10);</a:t>
            </a:r>
          </a:p>
          <a:p>
            <a:pPr eaLnBrk="1" hangingPunct="1">
              <a:lnSpc>
                <a:spcPct val="80000"/>
              </a:lnSpc>
              <a:buFont typeface="Wingdings" pitchFamily="2" charset="2"/>
              <a:buNone/>
            </a:pPr>
            <a:r>
              <a:rPr lang="en-US" altLang="zh-CN" sz="2800" smtClean="0"/>
              <a:t>  seqlist&lt;int&gt;::Itr itr1; //</a:t>
            </a:r>
            <a:r>
              <a:rPr lang="zh-CN" altLang="en-US" sz="2800" smtClean="0"/>
              <a:t>定义一个迭代器类对象</a:t>
            </a:r>
            <a:endParaRPr lang="en-US" altLang="zh-CN" sz="2800" smtClean="0"/>
          </a:p>
          <a:p>
            <a:pPr eaLnBrk="1" hangingPunct="1">
              <a:lnSpc>
                <a:spcPct val="80000"/>
              </a:lnSpc>
              <a:buFont typeface="Wingdings" pitchFamily="2" charset="2"/>
              <a:buNone/>
            </a:pPr>
            <a:r>
              <a:rPr lang="en-US" altLang="zh-CN" sz="2800" smtClean="0"/>
              <a:t> </a:t>
            </a:r>
          </a:p>
          <a:p>
            <a:pPr eaLnBrk="1" hangingPunct="1">
              <a:lnSpc>
                <a:spcPct val="80000"/>
              </a:lnSpc>
              <a:buFont typeface="Wingdings" pitchFamily="2" charset="2"/>
              <a:buNone/>
            </a:pPr>
            <a:r>
              <a:rPr lang="en-US" altLang="zh-CN" sz="2800" smtClean="0"/>
              <a:t>  for (int i = 0; i &lt; 10;  ++i) sq.push_back(2 * i + 1);</a:t>
            </a:r>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r>
              <a:rPr lang="en-US" altLang="zh-CN" sz="2800" smtClean="0"/>
              <a:t>  cout &lt;&lt; "</a:t>
            </a:r>
            <a:r>
              <a:rPr lang="zh-CN" altLang="en-US" sz="2800" smtClean="0"/>
              <a:t>用下标运算符输出</a:t>
            </a:r>
            <a:r>
              <a:rPr lang="en-US" altLang="zh-CN" sz="2800" smtClean="0"/>
              <a:t>:\n";</a:t>
            </a:r>
          </a:p>
          <a:p>
            <a:pPr eaLnBrk="1" hangingPunct="1">
              <a:lnSpc>
                <a:spcPct val="80000"/>
              </a:lnSpc>
              <a:buFont typeface="Wingdings" pitchFamily="2" charset="2"/>
              <a:buNone/>
            </a:pPr>
            <a:r>
              <a:rPr lang="en-US" altLang="zh-CN" sz="2800" smtClean="0"/>
              <a:t>  for (i = 0; i &lt; 10;  ++i) cout &lt;&lt; sq[i] &lt;&lt; '\t';</a:t>
            </a:r>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r>
              <a:rPr lang="en-US" altLang="zh-CN" sz="2800" smtClean="0"/>
              <a:t>  cout &lt;&lt; "</a:t>
            </a:r>
            <a:r>
              <a:rPr lang="zh-CN" altLang="en-US" sz="2800" smtClean="0"/>
              <a:t>用迭代器输出</a:t>
            </a:r>
            <a:r>
              <a:rPr lang="en-US" altLang="zh-CN" sz="2800" smtClean="0"/>
              <a:t>:\n";</a:t>
            </a:r>
          </a:p>
          <a:p>
            <a:pPr eaLnBrk="1" hangingPunct="1">
              <a:lnSpc>
                <a:spcPct val="80000"/>
              </a:lnSpc>
              <a:buFont typeface="Wingdings" pitchFamily="2" charset="2"/>
              <a:buNone/>
            </a:pPr>
            <a:r>
              <a:rPr lang="en-US" altLang="zh-CN" sz="2800" smtClean="0"/>
              <a:t>  for (itr1 = sq.begin() ; itr1 != sq.end();  ++itr1) </a:t>
            </a:r>
          </a:p>
          <a:p>
            <a:pPr eaLnBrk="1" hangingPunct="1">
              <a:lnSpc>
                <a:spcPct val="80000"/>
              </a:lnSpc>
              <a:buFont typeface="Wingdings" pitchFamily="2" charset="2"/>
              <a:buNone/>
            </a:pPr>
            <a:r>
              <a:rPr lang="en-US" altLang="zh-CN" sz="2800" smtClean="0"/>
              <a:t>            cout &lt;&lt; *itr1 &lt;&lt; '\t';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7410" name="Rectangle 2"/>
          <p:cNvSpPr>
            <a:spLocks noGrp="1" noChangeArrowheads="1"/>
          </p:cNvSpPr>
          <p:nvPr>
            <p:ph type="title"/>
          </p:nvPr>
        </p:nvSpPr>
        <p:spPr/>
        <p:txBody>
          <a:bodyPr/>
          <a:lstStyle/>
          <a:p>
            <a:pPr eaLnBrk="1" hangingPunct="1">
              <a:defRPr/>
            </a:pPr>
            <a:r>
              <a:rPr lang="zh-CN" altLang="en-US" smtClean="0"/>
              <a:t>输出</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zh-CN" altLang="en-US" smtClean="0"/>
              <a:t>用下标运算符输出：</a:t>
            </a:r>
          </a:p>
          <a:p>
            <a:pPr eaLnBrk="1" hangingPunct="1">
              <a:buFont typeface="Wingdings" pitchFamily="2" charset="2"/>
              <a:buNone/>
            </a:pPr>
            <a:r>
              <a:rPr lang="en-US" altLang="zh-CN" smtClean="0"/>
              <a:t>1 3 5 7 9 11 13 15 17 19</a:t>
            </a:r>
          </a:p>
          <a:p>
            <a:pPr eaLnBrk="1" hangingPunct="1">
              <a:buFont typeface="Wingdings" pitchFamily="2" charset="2"/>
              <a:buNone/>
            </a:pPr>
            <a:endParaRPr lang="en-US" altLang="zh-CN" smtClean="0"/>
          </a:p>
          <a:p>
            <a:pPr eaLnBrk="1" hangingPunct="1">
              <a:buFont typeface="Wingdings" pitchFamily="2" charset="2"/>
              <a:buNone/>
            </a:pPr>
            <a:r>
              <a:rPr lang="zh-CN" altLang="en-US" smtClean="0"/>
              <a:t>用迭代器输出</a:t>
            </a:r>
            <a:r>
              <a:rPr lang="en-US" altLang="zh-CN" smtClean="0"/>
              <a:t>:</a:t>
            </a:r>
          </a:p>
          <a:p>
            <a:pPr eaLnBrk="1" hangingPunct="1">
              <a:buFont typeface="Wingdings" pitchFamily="2" charset="2"/>
              <a:buNone/>
            </a:pPr>
            <a:r>
              <a:rPr lang="en-US" altLang="zh-CN" smtClean="0"/>
              <a:t>1 3 5 7 9 11 13 15 17 19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31800" y="1206500"/>
            <a:ext cx="8242300" cy="5245100"/>
          </a:xfrm>
        </p:spPr>
        <p:txBody>
          <a:bodyPr/>
          <a:lstStyle/>
          <a:p>
            <a:pPr eaLnBrk="1" hangingPunct="1">
              <a:buFont typeface="Wingdings" pitchFamily="2" charset="2"/>
              <a:buNone/>
            </a:pPr>
            <a:r>
              <a:rPr lang="en-US" altLang="zh-CN" smtClean="0"/>
              <a:t>// </a:t>
            </a:r>
            <a:r>
              <a:rPr lang="zh-CN" altLang="en-US" smtClean="0"/>
              <a:t>插入</a:t>
            </a:r>
            <a:r>
              <a:rPr lang="en-US" altLang="zh-CN" smtClean="0"/>
              <a:t>0,2,4,6,8,10,12,14,16,18</a:t>
            </a:r>
          </a:p>
          <a:p>
            <a:pPr eaLnBrk="1" hangingPunct="1">
              <a:buFont typeface="Wingdings" pitchFamily="2" charset="2"/>
              <a:buNone/>
            </a:pPr>
            <a:r>
              <a:rPr lang="en-US" altLang="zh-CN" smtClean="0"/>
              <a:t>for (itr1 = sq.begin(), i = 0 ;  i &lt; 20; </a:t>
            </a:r>
          </a:p>
          <a:p>
            <a:pPr eaLnBrk="1" hangingPunct="1">
              <a:buFont typeface="Wingdings" pitchFamily="2" charset="2"/>
              <a:buNone/>
            </a:pPr>
            <a:r>
              <a:rPr lang="en-US" altLang="zh-CN" smtClean="0"/>
              <a:t>        ++itr1, ++itr1, i += 2) </a:t>
            </a:r>
          </a:p>
          <a:p>
            <a:pPr eaLnBrk="1" hangingPunct="1">
              <a:buFont typeface="Wingdings" pitchFamily="2" charset="2"/>
              <a:buNone/>
            </a:pPr>
            <a:r>
              <a:rPr lang="en-US" altLang="zh-CN" smtClean="0"/>
              <a:t>    sq.insert(itr1, i);</a:t>
            </a:r>
          </a:p>
          <a:p>
            <a:pPr eaLnBrk="1" hangingPunct="1">
              <a:buFont typeface="Wingdings" pitchFamily="2" charset="2"/>
              <a:buNone/>
            </a:pPr>
            <a:endParaRPr lang="en-US" altLang="zh-CN" smtClean="0"/>
          </a:p>
          <a:p>
            <a:pPr eaLnBrk="1" hangingPunct="1">
              <a:buFont typeface="Wingdings" pitchFamily="2" charset="2"/>
              <a:buNone/>
            </a:pPr>
            <a:r>
              <a:rPr lang="en-US" altLang="zh-CN" smtClean="0"/>
              <a:t>cout &lt;&lt; "</a:t>
            </a:r>
            <a:r>
              <a:rPr lang="zh-CN" altLang="en-US" smtClean="0"/>
              <a:t>插入</a:t>
            </a:r>
            <a:r>
              <a:rPr lang="en-US" altLang="zh-CN" smtClean="0"/>
              <a:t>0,2,4,6,8,10,12,14,16,18:\n";</a:t>
            </a:r>
          </a:p>
          <a:p>
            <a:pPr eaLnBrk="1" hangingPunct="1">
              <a:buFont typeface="Wingdings" pitchFamily="2" charset="2"/>
              <a:buNone/>
            </a:pPr>
            <a:r>
              <a:rPr lang="en-US" altLang="zh-CN" smtClean="0"/>
              <a:t>for (itr1 = sq.begin() ; itr1 != sq.end();  ++itr1) </a:t>
            </a:r>
          </a:p>
          <a:p>
            <a:pPr eaLnBrk="1" hangingPunct="1">
              <a:buFont typeface="Wingdings" pitchFamily="2" charset="2"/>
              <a:buNone/>
            </a:pPr>
            <a:r>
              <a:rPr lang="en-US" altLang="zh-CN" smtClean="0"/>
              <a:t>      cout &lt;&lt; *itr1 &lt;&lt; '\t';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9458" name="Rectangle 2"/>
          <p:cNvSpPr>
            <a:spLocks noGrp="1" noChangeArrowheads="1"/>
          </p:cNvSpPr>
          <p:nvPr>
            <p:ph type="title"/>
          </p:nvPr>
        </p:nvSpPr>
        <p:spPr/>
        <p:txBody>
          <a:bodyPr/>
          <a:lstStyle/>
          <a:p>
            <a:pPr eaLnBrk="1" hangingPunct="1">
              <a:defRPr/>
            </a:pPr>
            <a:r>
              <a:rPr lang="zh-CN" altLang="en-US" smtClean="0"/>
              <a:t>输出</a:t>
            </a:r>
          </a:p>
        </p:txBody>
      </p:sp>
      <p:sp>
        <p:nvSpPr>
          <p:cNvPr id="20483" name="Rectangle 3"/>
          <p:cNvSpPr>
            <a:spLocks noGrp="1" noChangeArrowheads="1"/>
          </p:cNvSpPr>
          <p:nvPr>
            <p:ph type="body" idx="1"/>
          </p:nvPr>
        </p:nvSpPr>
        <p:spPr>
          <a:xfrm>
            <a:off x="228600" y="1981200"/>
            <a:ext cx="8597900" cy="4114800"/>
          </a:xfrm>
        </p:spPr>
        <p:txBody>
          <a:bodyPr/>
          <a:lstStyle/>
          <a:p>
            <a:pPr eaLnBrk="1" hangingPunct="1">
              <a:buFont typeface="Wingdings" pitchFamily="2" charset="2"/>
              <a:buNone/>
            </a:pPr>
            <a:r>
              <a:rPr lang="zh-CN" altLang="en-US" smtClean="0"/>
              <a:t>插入</a:t>
            </a:r>
            <a:r>
              <a:rPr lang="en-US" altLang="zh-CN" smtClean="0"/>
              <a:t>0,2,4,6,8,10,12,14,16,18</a:t>
            </a:r>
            <a:r>
              <a:rPr lang="zh-CN" altLang="en-US" smtClean="0"/>
              <a:t>：</a:t>
            </a:r>
          </a:p>
          <a:p>
            <a:pPr eaLnBrk="1" hangingPunct="1">
              <a:buFont typeface="Wingdings" pitchFamily="2" charset="2"/>
              <a:buNone/>
            </a:pPr>
            <a:r>
              <a:rPr lang="en-US" altLang="zh-CN" smtClean="0"/>
              <a:t>0 1 2 3 4 5 6 7 8 9 10 11 12 13 14 15 16 17 18 19</a:t>
            </a:r>
          </a:p>
          <a:p>
            <a:pPr eaLnBrk="1" hangingPunct="1">
              <a:buFont typeface="Wingdings" pitchFamily="2" charset="2"/>
              <a:buNone/>
            </a:pPr>
            <a:endParaRPr lang="en-US" altLang="zh-CN"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20700" y="1308100"/>
            <a:ext cx="7772400" cy="5003800"/>
          </a:xfrm>
        </p:spPr>
        <p:txBody>
          <a:bodyPr/>
          <a:lstStyle/>
          <a:p>
            <a:pPr eaLnBrk="1" hangingPunct="1">
              <a:lnSpc>
                <a:spcPct val="110000"/>
              </a:lnSpc>
              <a:buFont typeface="Wingdings" pitchFamily="2" charset="2"/>
              <a:buNone/>
            </a:pPr>
            <a:r>
              <a:rPr lang="en-US" altLang="zh-CN" sz="2400" smtClean="0"/>
              <a:t>//</a:t>
            </a:r>
            <a:r>
              <a:rPr lang="zh-CN" altLang="en-US" sz="2400" smtClean="0"/>
              <a:t>删除</a:t>
            </a:r>
            <a:r>
              <a:rPr lang="en-US" altLang="zh-CN" sz="2400" smtClean="0"/>
              <a:t>0</a:t>
            </a:r>
            <a:r>
              <a:rPr lang="zh-CN" altLang="en-US" sz="2400" smtClean="0"/>
              <a:t>，</a:t>
            </a:r>
            <a:r>
              <a:rPr lang="en-US" altLang="zh-CN" sz="2400" smtClean="0"/>
              <a:t>2</a:t>
            </a:r>
            <a:r>
              <a:rPr lang="zh-CN" altLang="en-US" sz="2400" smtClean="0"/>
              <a:t>，</a:t>
            </a:r>
            <a:r>
              <a:rPr lang="en-US" altLang="zh-CN" sz="2400" smtClean="0"/>
              <a:t>4</a:t>
            </a:r>
            <a:r>
              <a:rPr lang="zh-CN" altLang="en-US" sz="2400" smtClean="0"/>
              <a:t>，</a:t>
            </a:r>
            <a:r>
              <a:rPr lang="en-US" altLang="zh-CN" sz="2400" smtClean="0"/>
              <a:t>6</a:t>
            </a:r>
            <a:r>
              <a:rPr lang="zh-CN" altLang="en-US" sz="2400" smtClean="0"/>
              <a:t>，</a:t>
            </a:r>
            <a:r>
              <a:rPr lang="en-US" altLang="zh-CN" sz="2400" smtClean="0"/>
              <a:t>8</a:t>
            </a:r>
            <a:r>
              <a:rPr lang="zh-CN" altLang="en-US" sz="2400" smtClean="0"/>
              <a:t>，</a:t>
            </a:r>
            <a:r>
              <a:rPr lang="en-US" altLang="zh-CN" sz="2400" smtClean="0"/>
              <a:t>10</a:t>
            </a:r>
            <a:r>
              <a:rPr lang="zh-CN" altLang="en-US" sz="2400" smtClean="0"/>
              <a:t>，</a:t>
            </a:r>
            <a:r>
              <a:rPr lang="en-US" altLang="zh-CN" sz="2400" smtClean="0"/>
              <a:t>12</a:t>
            </a:r>
            <a:r>
              <a:rPr lang="zh-CN" altLang="en-US" sz="2400" smtClean="0"/>
              <a:t>，</a:t>
            </a:r>
            <a:r>
              <a:rPr lang="en-US" altLang="zh-CN" sz="2400" smtClean="0"/>
              <a:t>14</a:t>
            </a:r>
            <a:r>
              <a:rPr lang="zh-CN" altLang="en-US" sz="2400" smtClean="0"/>
              <a:t>，</a:t>
            </a:r>
            <a:r>
              <a:rPr lang="en-US" altLang="zh-CN" sz="2400" smtClean="0"/>
              <a:t>16</a:t>
            </a:r>
            <a:r>
              <a:rPr lang="zh-CN" altLang="en-US" sz="2400" smtClean="0"/>
              <a:t>，</a:t>
            </a:r>
            <a:r>
              <a:rPr lang="en-US" altLang="zh-CN" sz="2400" smtClean="0"/>
              <a:t>18</a:t>
            </a:r>
          </a:p>
          <a:p>
            <a:pPr eaLnBrk="1" hangingPunct="1">
              <a:lnSpc>
                <a:spcPct val="110000"/>
              </a:lnSpc>
              <a:buFont typeface="Wingdings" pitchFamily="2" charset="2"/>
              <a:buNone/>
            </a:pPr>
            <a:r>
              <a:rPr lang="en-US" altLang="zh-CN" sz="2400" smtClean="0"/>
              <a:t>for (itr1 = sq.begin(); itr1 != sq.end(); ++itr1) </a:t>
            </a:r>
          </a:p>
          <a:p>
            <a:pPr eaLnBrk="1" hangingPunct="1">
              <a:lnSpc>
                <a:spcPct val="110000"/>
              </a:lnSpc>
              <a:buFont typeface="Wingdings" pitchFamily="2" charset="2"/>
              <a:buNone/>
            </a:pPr>
            <a:r>
              <a:rPr lang="en-US" altLang="zh-CN" sz="2400" smtClean="0"/>
              <a:t>       sq.erase(itr1);</a:t>
            </a:r>
          </a:p>
          <a:p>
            <a:pPr eaLnBrk="1" hangingPunct="1">
              <a:lnSpc>
                <a:spcPct val="110000"/>
              </a:lnSpc>
              <a:buFont typeface="Wingdings" pitchFamily="2" charset="2"/>
              <a:buNone/>
            </a:pPr>
            <a:endParaRPr lang="en-US" altLang="zh-CN" sz="2400" smtClean="0"/>
          </a:p>
          <a:p>
            <a:pPr eaLnBrk="1" hangingPunct="1">
              <a:lnSpc>
                <a:spcPct val="110000"/>
              </a:lnSpc>
              <a:buFont typeface="Wingdings" pitchFamily="2" charset="2"/>
              <a:buNone/>
            </a:pPr>
            <a:r>
              <a:rPr lang="en-US" altLang="zh-CN" sz="2400" smtClean="0"/>
              <a:t>cout &lt;&lt; "</a:t>
            </a:r>
            <a:r>
              <a:rPr lang="zh-CN" altLang="en-US" sz="2400" smtClean="0"/>
              <a:t>删除</a:t>
            </a:r>
            <a:r>
              <a:rPr lang="en-US" altLang="zh-CN" sz="2400" smtClean="0"/>
              <a:t>0</a:t>
            </a:r>
            <a:r>
              <a:rPr lang="zh-CN" altLang="en-US" sz="2400" smtClean="0"/>
              <a:t>，</a:t>
            </a:r>
            <a:r>
              <a:rPr lang="en-US" altLang="zh-CN" sz="2400" smtClean="0"/>
              <a:t>2</a:t>
            </a:r>
            <a:r>
              <a:rPr lang="zh-CN" altLang="en-US" sz="2400" smtClean="0"/>
              <a:t>，</a:t>
            </a:r>
            <a:r>
              <a:rPr lang="en-US" altLang="zh-CN" sz="2400" smtClean="0"/>
              <a:t>4</a:t>
            </a:r>
            <a:r>
              <a:rPr lang="zh-CN" altLang="en-US" sz="2400" smtClean="0"/>
              <a:t>，</a:t>
            </a:r>
            <a:r>
              <a:rPr lang="en-US" altLang="zh-CN" sz="2400" smtClean="0"/>
              <a:t>6</a:t>
            </a:r>
            <a:r>
              <a:rPr lang="zh-CN" altLang="en-US" sz="2400" smtClean="0"/>
              <a:t>，</a:t>
            </a:r>
            <a:r>
              <a:rPr lang="en-US" altLang="zh-CN" sz="2400" smtClean="0"/>
              <a:t>8</a:t>
            </a:r>
            <a:r>
              <a:rPr lang="zh-CN" altLang="en-US" sz="2400" smtClean="0"/>
              <a:t>，</a:t>
            </a:r>
            <a:r>
              <a:rPr lang="en-US" altLang="zh-CN" sz="2400" smtClean="0"/>
              <a:t>10</a:t>
            </a:r>
            <a:r>
              <a:rPr lang="zh-CN" altLang="en-US" sz="2400" smtClean="0"/>
              <a:t>，</a:t>
            </a:r>
            <a:r>
              <a:rPr lang="en-US" altLang="zh-CN" sz="2400" smtClean="0"/>
              <a:t>12</a:t>
            </a:r>
            <a:r>
              <a:rPr lang="zh-CN" altLang="en-US" sz="2400" smtClean="0"/>
              <a:t>，</a:t>
            </a:r>
            <a:r>
              <a:rPr lang="en-US" altLang="zh-CN" sz="2400" smtClean="0"/>
              <a:t>14</a:t>
            </a:r>
            <a:r>
              <a:rPr lang="zh-CN" altLang="en-US" sz="2400" smtClean="0"/>
              <a:t>，</a:t>
            </a:r>
            <a:r>
              <a:rPr lang="en-US" altLang="zh-CN" sz="2400" smtClean="0"/>
              <a:t>16</a:t>
            </a:r>
            <a:r>
              <a:rPr lang="zh-CN" altLang="en-US" sz="2400" smtClean="0"/>
              <a:t>，</a:t>
            </a:r>
            <a:r>
              <a:rPr lang="en-US" altLang="zh-CN" sz="2400" smtClean="0"/>
              <a:t>18:\n";</a:t>
            </a:r>
          </a:p>
          <a:p>
            <a:pPr eaLnBrk="1" hangingPunct="1">
              <a:lnSpc>
                <a:spcPct val="110000"/>
              </a:lnSpc>
              <a:buFont typeface="Wingdings" pitchFamily="2" charset="2"/>
              <a:buNone/>
            </a:pPr>
            <a:r>
              <a:rPr lang="en-US" altLang="zh-CN" sz="2400" smtClean="0"/>
              <a:t>for (itr1 = sq.begin() ; itr1 != sq.end();  ++itr1) </a:t>
            </a:r>
          </a:p>
          <a:p>
            <a:pPr eaLnBrk="1" hangingPunct="1">
              <a:lnSpc>
                <a:spcPct val="110000"/>
              </a:lnSpc>
              <a:buFont typeface="Wingdings" pitchFamily="2" charset="2"/>
              <a:buNone/>
            </a:pPr>
            <a:r>
              <a:rPr lang="en-US" altLang="zh-CN" sz="2400" smtClean="0"/>
              <a:t>       cout &lt;&lt; *itr1 &lt;&lt; '\t';</a:t>
            </a:r>
          </a:p>
          <a:p>
            <a:pPr eaLnBrk="1" hangingPunct="1">
              <a:lnSpc>
                <a:spcPct val="110000"/>
              </a:lnSpc>
              <a:buFont typeface="Wingdings" pitchFamily="2" charset="2"/>
              <a:buNone/>
            </a:pPr>
            <a:endParaRPr lang="en-US" altLang="zh-CN" sz="2400" smtClean="0"/>
          </a:p>
          <a:p>
            <a:pPr eaLnBrk="1" hangingPunct="1">
              <a:lnSpc>
                <a:spcPct val="110000"/>
              </a:lnSpc>
              <a:buFont typeface="Wingdings" pitchFamily="2" charset="2"/>
              <a:buNone/>
            </a:pPr>
            <a:r>
              <a:rPr lang="en-US" altLang="zh-CN" sz="2400" smtClean="0"/>
              <a:t>return 0;</a:t>
            </a:r>
          </a:p>
          <a:p>
            <a:pPr eaLnBrk="1" hangingPunct="1">
              <a:lnSpc>
                <a:spcPct val="110000"/>
              </a:lnSpc>
              <a:buFont typeface="Wingdings" pitchFamily="2" charset="2"/>
              <a:buNone/>
            </a:pPr>
            <a:r>
              <a:rPr lang="en-US" altLang="zh-CN" sz="240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4642" name="Rectangle 2"/>
          <p:cNvSpPr>
            <a:spLocks noGrp="1" noChangeArrowheads="1"/>
          </p:cNvSpPr>
          <p:nvPr>
            <p:ph type="title"/>
          </p:nvPr>
        </p:nvSpPr>
        <p:spPr>
          <a:xfrm>
            <a:off x="685800" y="317500"/>
            <a:ext cx="7772400" cy="1143000"/>
          </a:xfrm>
        </p:spPr>
        <p:txBody>
          <a:bodyPr/>
          <a:lstStyle/>
          <a:p>
            <a:pPr eaLnBrk="1" hangingPunct="1">
              <a:defRPr/>
            </a:pPr>
            <a:r>
              <a:rPr lang="zh-CN" altLang="en-US" smtClean="0"/>
              <a:t>迭代器</a:t>
            </a:r>
          </a:p>
        </p:txBody>
      </p:sp>
      <p:sp>
        <p:nvSpPr>
          <p:cNvPr id="4099" name="Rectangle 3"/>
          <p:cNvSpPr>
            <a:spLocks noGrp="1" noChangeArrowheads="1"/>
          </p:cNvSpPr>
          <p:nvPr>
            <p:ph type="body" idx="1"/>
          </p:nvPr>
        </p:nvSpPr>
        <p:spPr>
          <a:xfrm>
            <a:off x="342900" y="1460500"/>
            <a:ext cx="8445500" cy="5194300"/>
          </a:xfrm>
        </p:spPr>
        <p:txBody>
          <a:bodyPr/>
          <a:lstStyle/>
          <a:p>
            <a:pPr eaLnBrk="1" hangingPunct="1">
              <a:lnSpc>
                <a:spcPct val="140000"/>
              </a:lnSpc>
            </a:pPr>
            <a:r>
              <a:rPr lang="zh-CN" altLang="en-US" sz="2400" smtClean="0"/>
              <a:t>给出数组的下标可以访问数组的某一元素，给出一个指向某一结点的指针可以访问链表中的一个元素。</a:t>
            </a:r>
          </a:p>
          <a:p>
            <a:pPr eaLnBrk="1" hangingPunct="1">
              <a:lnSpc>
                <a:spcPct val="140000"/>
              </a:lnSpc>
            </a:pPr>
            <a:r>
              <a:rPr lang="zh-CN" altLang="en-US" sz="2400" smtClean="0"/>
              <a:t>访问一个容器中的对象必须有一个指向容器中某一个对象位置的信息</a:t>
            </a:r>
          </a:p>
          <a:p>
            <a:pPr eaLnBrk="1" hangingPunct="1">
              <a:lnSpc>
                <a:spcPct val="140000"/>
              </a:lnSpc>
            </a:pPr>
            <a:r>
              <a:rPr lang="zh-CN" altLang="en-US" sz="2400" smtClean="0"/>
              <a:t>容器中的对象位置是什么类型的信息？如果容器是用数组实现，则是一个整型数。如果容器是用单链表实现，则是一个指向单链表结点的指针。</a:t>
            </a:r>
          </a:p>
          <a:p>
            <a:pPr eaLnBrk="1" hangingPunct="1">
              <a:lnSpc>
                <a:spcPct val="140000"/>
              </a:lnSpc>
            </a:pPr>
            <a:r>
              <a:rPr lang="zh-CN" altLang="en-US" sz="2400" smtClean="0"/>
              <a:t>对象位置的类型与容器的实现方式有关。因此，通常为每种容器定义一个表示其中变量位置的类型，称为迭代器。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1506" name="Rectangle 2"/>
          <p:cNvSpPr>
            <a:spLocks noGrp="1" noChangeArrowheads="1"/>
          </p:cNvSpPr>
          <p:nvPr>
            <p:ph type="title"/>
          </p:nvPr>
        </p:nvSpPr>
        <p:spPr/>
        <p:txBody>
          <a:bodyPr/>
          <a:lstStyle/>
          <a:p>
            <a:pPr eaLnBrk="1" hangingPunct="1">
              <a:defRPr/>
            </a:pPr>
            <a:r>
              <a:rPr lang="zh-CN" altLang="en-US" smtClean="0"/>
              <a:t>输出</a:t>
            </a:r>
          </a:p>
        </p:txBody>
      </p:sp>
      <p:sp>
        <p:nvSpPr>
          <p:cNvPr id="22531" name="Rectangle 3"/>
          <p:cNvSpPr>
            <a:spLocks noGrp="1" noChangeArrowheads="1"/>
          </p:cNvSpPr>
          <p:nvPr>
            <p:ph type="body" idx="1"/>
          </p:nvPr>
        </p:nvSpPr>
        <p:spPr/>
        <p:txBody>
          <a:bodyPr/>
          <a:lstStyle/>
          <a:p>
            <a:pPr eaLnBrk="1" hangingPunct="1">
              <a:lnSpc>
                <a:spcPct val="130000"/>
              </a:lnSpc>
              <a:buFont typeface="Wingdings" pitchFamily="2" charset="2"/>
              <a:buNone/>
            </a:pPr>
            <a:r>
              <a:rPr lang="zh-CN" altLang="en-US" smtClean="0"/>
              <a:t>删除</a:t>
            </a:r>
            <a:r>
              <a:rPr lang="en-US" altLang="zh-CN" smtClean="0"/>
              <a:t>0</a:t>
            </a:r>
            <a:r>
              <a:rPr lang="zh-CN" altLang="en-US" smtClean="0"/>
              <a:t>，</a:t>
            </a:r>
            <a:r>
              <a:rPr lang="en-US" altLang="zh-CN" smtClean="0"/>
              <a:t>2</a:t>
            </a:r>
            <a:r>
              <a:rPr lang="zh-CN" altLang="en-US" smtClean="0"/>
              <a:t>，</a:t>
            </a:r>
            <a:r>
              <a:rPr lang="en-US" altLang="zh-CN" smtClean="0"/>
              <a:t>4</a:t>
            </a:r>
            <a:r>
              <a:rPr lang="zh-CN" altLang="en-US" smtClean="0"/>
              <a:t>，</a:t>
            </a:r>
            <a:r>
              <a:rPr lang="en-US" altLang="zh-CN" smtClean="0"/>
              <a:t>6</a:t>
            </a:r>
            <a:r>
              <a:rPr lang="zh-CN" altLang="en-US" smtClean="0"/>
              <a:t>，</a:t>
            </a:r>
            <a:r>
              <a:rPr lang="en-US" altLang="zh-CN" smtClean="0"/>
              <a:t>8</a:t>
            </a:r>
            <a:r>
              <a:rPr lang="zh-CN" altLang="en-US" smtClean="0"/>
              <a:t>，</a:t>
            </a:r>
            <a:r>
              <a:rPr lang="en-US" altLang="zh-CN" smtClean="0"/>
              <a:t>10</a:t>
            </a:r>
            <a:r>
              <a:rPr lang="zh-CN" altLang="en-US" smtClean="0"/>
              <a:t>，</a:t>
            </a:r>
            <a:r>
              <a:rPr lang="en-US" altLang="zh-CN" smtClean="0"/>
              <a:t>12</a:t>
            </a:r>
            <a:r>
              <a:rPr lang="zh-CN" altLang="en-US" smtClean="0"/>
              <a:t>，</a:t>
            </a:r>
            <a:r>
              <a:rPr lang="en-US" altLang="zh-CN" smtClean="0"/>
              <a:t>14</a:t>
            </a:r>
            <a:r>
              <a:rPr lang="zh-CN" altLang="en-US" smtClean="0"/>
              <a:t>，</a:t>
            </a:r>
            <a:r>
              <a:rPr lang="en-US" altLang="zh-CN" smtClean="0"/>
              <a:t>16</a:t>
            </a:r>
            <a:r>
              <a:rPr lang="zh-CN" altLang="en-US" smtClean="0"/>
              <a:t>，</a:t>
            </a:r>
            <a:r>
              <a:rPr lang="en-US" altLang="zh-CN" smtClean="0"/>
              <a:t>18</a:t>
            </a:r>
            <a:r>
              <a:rPr lang="zh-CN" altLang="en-US" smtClean="0"/>
              <a:t>：</a:t>
            </a:r>
          </a:p>
          <a:p>
            <a:pPr eaLnBrk="1" hangingPunct="1">
              <a:lnSpc>
                <a:spcPct val="130000"/>
              </a:lnSpc>
              <a:buFont typeface="Wingdings" pitchFamily="2" charset="2"/>
              <a:buNone/>
            </a:pPr>
            <a:r>
              <a:rPr lang="en-US" altLang="zh-CN" smtClean="0"/>
              <a:t>1 3 5 7 9 11 13 15 17 19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2530" name="Rectangle 2"/>
          <p:cNvSpPr>
            <a:spLocks noGrp="1" noChangeArrowheads="1"/>
          </p:cNvSpPr>
          <p:nvPr>
            <p:ph type="title"/>
          </p:nvPr>
        </p:nvSpPr>
        <p:spPr>
          <a:xfrm>
            <a:off x="685800" y="304800"/>
            <a:ext cx="7772400" cy="1143000"/>
          </a:xfrm>
        </p:spPr>
        <p:txBody>
          <a:bodyPr/>
          <a:lstStyle/>
          <a:p>
            <a:pPr eaLnBrk="1" hangingPunct="1">
              <a:defRPr/>
            </a:pPr>
            <a:r>
              <a:rPr lang="zh-CN" altLang="en-US" sz="4000" b="0" smtClean="0"/>
              <a:t>迭代器实例 </a:t>
            </a:r>
            <a:r>
              <a:rPr lang="en-US" altLang="zh-CN" sz="4000" b="0" smtClean="0">
                <a:latin typeface="Times New Roman"/>
              </a:rPr>
              <a:t>–</a:t>
            </a:r>
            <a:r>
              <a:rPr lang="zh-CN" altLang="en-US" sz="4000" b="0" smtClean="0"/>
              <a:t>单链表中的迭代器</a:t>
            </a:r>
          </a:p>
        </p:txBody>
      </p:sp>
      <p:sp>
        <p:nvSpPr>
          <p:cNvPr id="23555" name="Rectangle 3"/>
          <p:cNvSpPr>
            <a:spLocks noGrp="1" noChangeArrowheads="1"/>
          </p:cNvSpPr>
          <p:nvPr>
            <p:ph type="body" idx="1"/>
          </p:nvPr>
        </p:nvSpPr>
        <p:spPr>
          <a:xfrm>
            <a:off x="196850" y="1447800"/>
            <a:ext cx="8763000" cy="5194300"/>
          </a:xfrm>
        </p:spPr>
        <p:txBody>
          <a:bodyPr/>
          <a:lstStyle/>
          <a:p>
            <a:pPr eaLnBrk="1" hangingPunct="1">
              <a:lnSpc>
                <a:spcPct val="150000"/>
              </a:lnSpc>
            </a:pPr>
            <a:r>
              <a:rPr lang="zh-CN" altLang="en-US" sz="2800" smtClean="0">
                <a:latin typeface="楷体_GB2312" pitchFamily="49" charset="-122"/>
              </a:rPr>
              <a:t>设计一个用单链表实现的容器。可以用迭代器访问</a:t>
            </a:r>
          </a:p>
          <a:p>
            <a:pPr eaLnBrk="1" hangingPunct="1">
              <a:lnSpc>
                <a:spcPct val="150000"/>
              </a:lnSpc>
            </a:pPr>
            <a:r>
              <a:rPr lang="zh-CN" altLang="en-US" sz="2800" smtClean="0">
                <a:latin typeface="楷体_GB2312" pitchFamily="49" charset="-122"/>
              </a:rPr>
              <a:t>功能：</a:t>
            </a:r>
          </a:p>
          <a:p>
            <a:pPr lvl="1" eaLnBrk="1" hangingPunct="1">
              <a:lnSpc>
                <a:spcPct val="150000"/>
              </a:lnSpc>
            </a:pPr>
            <a:r>
              <a:rPr lang="zh-CN" altLang="en-US" sz="2400" smtClean="0">
                <a:latin typeface="楷体_GB2312" pitchFamily="49" charset="-122"/>
              </a:rPr>
              <a:t>在迭代器指出的位置后插入一对象，迭代器指向新插入对象</a:t>
            </a:r>
          </a:p>
          <a:p>
            <a:pPr lvl="1" eaLnBrk="1" hangingPunct="1">
              <a:lnSpc>
                <a:spcPct val="150000"/>
              </a:lnSpc>
            </a:pPr>
            <a:r>
              <a:rPr lang="zh-CN" altLang="en-US" sz="2400" smtClean="0">
                <a:latin typeface="楷体_GB2312" pitchFamily="49" charset="-122"/>
              </a:rPr>
              <a:t>删除迭代器指出的位置后的对象</a:t>
            </a:r>
          </a:p>
          <a:p>
            <a:pPr lvl="1" eaLnBrk="1" hangingPunct="1">
              <a:lnSpc>
                <a:spcPct val="150000"/>
              </a:lnSpc>
            </a:pPr>
            <a:r>
              <a:rPr lang="zh-CN" altLang="en-US" sz="2400" smtClean="0">
                <a:latin typeface="楷体_GB2312" pitchFamily="49" charset="-122"/>
              </a:rPr>
              <a:t>迭代器的常规操作：设置迭代器的初始位置，向后移一位置，判断迭代器指向的位置是否有对象，取迭代器指向的对象。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3554" name="Rectangle 2"/>
          <p:cNvSpPr>
            <a:spLocks noGrp="1" noChangeArrowheads="1"/>
          </p:cNvSpPr>
          <p:nvPr>
            <p:ph type="title"/>
          </p:nvPr>
        </p:nvSpPr>
        <p:spPr/>
        <p:txBody>
          <a:bodyPr/>
          <a:lstStyle/>
          <a:p>
            <a:pPr eaLnBrk="1" hangingPunct="1">
              <a:defRPr/>
            </a:pPr>
            <a:r>
              <a:rPr lang="zh-CN" altLang="en-US" smtClean="0"/>
              <a:t>设计考虑</a:t>
            </a:r>
          </a:p>
        </p:txBody>
      </p:sp>
      <p:sp>
        <p:nvSpPr>
          <p:cNvPr id="24579" name="Rectangle 3"/>
          <p:cNvSpPr>
            <a:spLocks noGrp="1" noChangeArrowheads="1"/>
          </p:cNvSpPr>
          <p:nvPr>
            <p:ph type="body" idx="1"/>
          </p:nvPr>
        </p:nvSpPr>
        <p:spPr/>
        <p:txBody>
          <a:bodyPr/>
          <a:lstStyle/>
          <a:p>
            <a:pPr eaLnBrk="1" hangingPunct="1">
              <a:lnSpc>
                <a:spcPct val="120000"/>
              </a:lnSpc>
            </a:pPr>
            <a:r>
              <a:rPr lang="zh-CN" altLang="en-US" smtClean="0"/>
              <a:t>链表中的每一元素存储在一个结点中，因此需要一个结点类。结点类是链表专用的，可设计成链表类的内嵌类。</a:t>
            </a:r>
          </a:p>
          <a:p>
            <a:pPr eaLnBrk="1" hangingPunct="1">
              <a:lnSpc>
                <a:spcPct val="120000"/>
              </a:lnSpc>
            </a:pPr>
            <a:r>
              <a:rPr lang="zh-CN" altLang="en-US" smtClean="0"/>
              <a:t>与容器相关的还有一个迭代器。迭代器也是容器专用的，因此也可以设计成链表的内嵌类。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4578" name="Rectangle 2"/>
          <p:cNvSpPr>
            <a:spLocks noGrp="1" noChangeArrowheads="1"/>
          </p:cNvSpPr>
          <p:nvPr>
            <p:ph type="title"/>
          </p:nvPr>
        </p:nvSpPr>
        <p:spPr/>
        <p:txBody>
          <a:bodyPr/>
          <a:lstStyle/>
          <a:p>
            <a:pPr eaLnBrk="1" hangingPunct="1">
              <a:defRPr/>
            </a:pPr>
            <a:r>
              <a:rPr lang="zh-CN" altLang="en-US" dirty="0" smtClean="0"/>
              <a:t>容器类的设计</a:t>
            </a:r>
          </a:p>
        </p:txBody>
      </p:sp>
      <p:sp>
        <p:nvSpPr>
          <p:cNvPr id="25603" name="Rectangle 3"/>
          <p:cNvSpPr>
            <a:spLocks noGrp="1" noChangeArrowheads="1"/>
          </p:cNvSpPr>
          <p:nvPr>
            <p:ph type="body" idx="1"/>
          </p:nvPr>
        </p:nvSpPr>
        <p:spPr>
          <a:xfrm>
            <a:off x="685800" y="1752600"/>
            <a:ext cx="7772400" cy="4876800"/>
          </a:xfrm>
        </p:spPr>
        <p:txBody>
          <a:bodyPr/>
          <a:lstStyle/>
          <a:p>
            <a:pPr eaLnBrk="1" hangingPunct="1">
              <a:lnSpc>
                <a:spcPct val="80000"/>
              </a:lnSpc>
              <a:buFont typeface="Wingdings" pitchFamily="2" charset="2"/>
              <a:buNone/>
            </a:pPr>
            <a:r>
              <a:rPr lang="en-US" altLang="zh-CN" sz="2400" smtClean="0"/>
              <a:t>template &lt;class elemType&gt;</a:t>
            </a:r>
          </a:p>
          <a:p>
            <a:pPr eaLnBrk="1" hangingPunct="1">
              <a:lnSpc>
                <a:spcPct val="80000"/>
              </a:lnSpc>
              <a:buFont typeface="Wingdings" pitchFamily="2" charset="2"/>
              <a:buNone/>
            </a:pPr>
            <a:r>
              <a:rPr lang="en-US" altLang="zh-CN" sz="2400" smtClean="0"/>
              <a:t>class linkList</a:t>
            </a:r>
          </a:p>
          <a:p>
            <a:pPr eaLnBrk="1" hangingPunct="1">
              <a:lnSpc>
                <a:spcPct val="80000"/>
              </a:lnSpc>
              <a:buFont typeface="Wingdings" pitchFamily="2" charset="2"/>
              <a:buNone/>
            </a:pPr>
            <a:r>
              <a:rPr lang="en-US" altLang="zh-CN" sz="2400" smtClean="0"/>
              <a:t> {</a:t>
            </a:r>
          </a:p>
          <a:p>
            <a:pPr eaLnBrk="1" hangingPunct="1">
              <a:lnSpc>
                <a:spcPct val="80000"/>
              </a:lnSpc>
              <a:buFont typeface="Wingdings" pitchFamily="2" charset="2"/>
              <a:buNone/>
            </a:pPr>
            <a:r>
              <a:rPr lang="en-US" altLang="zh-CN" sz="2400" smtClean="0"/>
              <a:t>	private:</a:t>
            </a:r>
          </a:p>
          <a:p>
            <a:pPr eaLnBrk="1" hangingPunct="1">
              <a:lnSpc>
                <a:spcPct val="80000"/>
              </a:lnSpc>
              <a:buFont typeface="Wingdings" pitchFamily="2" charset="2"/>
              <a:buNone/>
            </a:pPr>
            <a:r>
              <a:rPr lang="en-US" altLang="zh-CN" sz="2400" smtClean="0"/>
              <a:t>		struct node {		</a:t>
            </a:r>
          </a:p>
          <a:p>
            <a:pPr eaLnBrk="1" hangingPunct="1">
              <a:lnSpc>
                <a:spcPct val="80000"/>
              </a:lnSpc>
              <a:buFont typeface="Wingdings" pitchFamily="2" charset="2"/>
              <a:buNone/>
            </a:pPr>
            <a:r>
              <a:rPr lang="en-US" altLang="zh-CN" sz="2400" smtClean="0"/>
              <a:t>                     elemType  data;</a:t>
            </a:r>
          </a:p>
          <a:p>
            <a:pPr eaLnBrk="1" hangingPunct="1">
              <a:lnSpc>
                <a:spcPct val="80000"/>
              </a:lnSpc>
              <a:buFont typeface="Wingdings" pitchFamily="2" charset="2"/>
              <a:buNone/>
            </a:pPr>
            <a:r>
              <a:rPr lang="en-US" altLang="zh-CN" sz="2400" smtClean="0"/>
              <a:t>                     node  *next;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 	              node(const elemType &amp;x, node  *N = NULL)</a:t>
            </a:r>
          </a:p>
          <a:p>
            <a:pPr eaLnBrk="1" hangingPunct="1">
              <a:lnSpc>
                <a:spcPct val="80000"/>
              </a:lnSpc>
              <a:buFont typeface="Wingdings" pitchFamily="2" charset="2"/>
              <a:buNone/>
            </a:pPr>
            <a:r>
              <a:rPr lang="en-US" altLang="zh-CN" sz="2400" smtClean="0"/>
              <a:t>		   	   { data = x; next = N;}</a:t>
            </a:r>
          </a:p>
          <a:p>
            <a:pPr eaLnBrk="1" hangingPunct="1">
              <a:lnSpc>
                <a:spcPct val="80000"/>
              </a:lnSpc>
              <a:buFont typeface="Wingdings" pitchFamily="2" charset="2"/>
              <a:buNone/>
            </a:pPr>
            <a:r>
              <a:rPr lang="en-US" altLang="zh-CN" sz="2400" smtClean="0"/>
              <a:t>	              node():next(NULL) {}</a:t>
            </a:r>
          </a:p>
          <a:p>
            <a:pPr eaLnBrk="1" hangingPunct="1">
              <a:lnSpc>
                <a:spcPct val="80000"/>
              </a:lnSpc>
              <a:buFont typeface="Wingdings" pitchFamily="2" charset="2"/>
              <a:buNone/>
            </a:pPr>
            <a:r>
              <a:rPr lang="en-US" altLang="zh-CN" sz="2400" smtClean="0"/>
              <a:t>	              ~node() {}</a:t>
            </a:r>
          </a:p>
          <a:p>
            <a:pPr eaLnBrk="1" hangingPunct="1">
              <a:lnSpc>
                <a:spcPct val="80000"/>
              </a:lnSpc>
              <a:buFont typeface="Wingdings" pitchFamily="2" charset="2"/>
              <a:buNone/>
            </a:pPr>
            <a:r>
              <a:rPr lang="en-US" altLang="zh-CN" sz="2400"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685800" y="1181100"/>
            <a:ext cx="7772400" cy="4914900"/>
          </a:xfrm>
        </p:spPr>
        <p:txBody>
          <a:bodyPr/>
          <a:lstStyle/>
          <a:p>
            <a:pPr eaLnBrk="1" hangingPunct="1">
              <a:buFont typeface="Wingdings" pitchFamily="2" charset="2"/>
              <a:buNone/>
            </a:pPr>
            <a:r>
              <a:rPr lang="en-US" altLang="zh-CN" smtClean="0"/>
              <a:t>private:</a:t>
            </a:r>
          </a:p>
          <a:p>
            <a:pPr eaLnBrk="1" hangingPunct="1">
              <a:buFont typeface="Wingdings" pitchFamily="2" charset="2"/>
              <a:buNone/>
            </a:pPr>
            <a:r>
              <a:rPr lang="en-US" altLang="zh-CN" smtClean="0"/>
              <a:t>          node  *head; </a:t>
            </a:r>
          </a:p>
          <a:p>
            <a:pPr eaLnBrk="1" hangingPunct="1">
              <a:buFont typeface="Wingdings" pitchFamily="2" charset="2"/>
              <a:buNone/>
            </a:pPr>
            <a:r>
              <a:rPr lang="en-US" altLang="zh-CN" smtClean="0"/>
              <a:t>		  void makeEmpty();</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public:</a:t>
            </a:r>
          </a:p>
          <a:p>
            <a:pPr eaLnBrk="1" hangingPunct="1">
              <a:buFont typeface="Wingdings" pitchFamily="2" charset="2"/>
              <a:buNone/>
            </a:pPr>
            <a:r>
              <a:rPr lang="en-US" altLang="zh-CN" smtClean="0"/>
              <a:t>          linkList()   { head = new node;   }</a:t>
            </a:r>
          </a:p>
          <a:p>
            <a:pPr eaLnBrk="1" hangingPunct="1">
              <a:buFont typeface="Wingdings" pitchFamily="2" charset="2"/>
              <a:buNone/>
            </a:pPr>
            <a:r>
              <a:rPr lang="en-US" altLang="zh-CN" smtClean="0"/>
              <a:t>          ~linkList() </a:t>
            </a:r>
          </a:p>
          <a:p>
            <a:pPr eaLnBrk="1" hangingPunct="1">
              <a:buFont typeface="Wingdings" pitchFamily="2" charset="2"/>
              <a:buNone/>
            </a:pPr>
            <a:r>
              <a:rPr lang="en-US" altLang="zh-CN" smtClean="0"/>
              <a:t>               { makeEmpty(); delete head;}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19100" y="977900"/>
            <a:ext cx="8458200" cy="5880100"/>
          </a:xfrm>
        </p:spPr>
        <p:txBody>
          <a:bodyPr/>
          <a:lstStyle/>
          <a:p>
            <a:pPr eaLnBrk="1" hangingPunct="1">
              <a:lnSpc>
                <a:spcPct val="90000"/>
              </a:lnSpc>
              <a:buFont typeface="Wingdings" pitchFamily="2" charset="2"/>
              <a:buNone/>
            </a:pPr>
            <a:r>
              <a:rPr lang="en-US" altLang="zh-CN" sz="2400" smtClean="0"/>
              <a:t>class Itr {</a:t>
            </a:r>
          </a:p>
          <a:p>
            <a:pPr eaLnBrk="1" hangingPunct="1">
              <a:lnSpc>
                <a:spcPct val="90000"/>
              </a:lnSpc>
              <a:buFont typeface="Wingdings" pitchFamily="2" charset="2"/>
              <a:buNone/>
            </a:pPr>
            <a:r>
              <a:rPr lang="en-US" altLang="zh-CN" sz="2400" smtClean="0"/>
              <a:t>             private:</a:t>
            </a:r>
          </a:p>
          <a:p>
            <a:pPr eaLnBrk="1" hangingPunct="1">
              <a:lnSpc>
                <a:spcPct val="90000"/>
              </a:lnSpc>
              <a:buFont typeface="Wingdings" pitchFamily="2" charset="2"/>
              <a:buNone/>
            </a:pPr>
            <a:r>
              <a:rPr lang="en-US" altLang="zh-CN" sz="2400" smtClean="0"/>
              <a:t>                     node  *current;</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public:</a:t>
            </a:r>
          </a:p>
          <a:p>
            <a:pPr eaLnBrk="1" hangingPunct="1">
              <a:lnSpc>
                <a:spcPct val="90000"/>
              </a:lnSpc>
              <a:buFont typeface="Wingdings" pitchFamily="2" charset="2"/>
              <a:buNone/>
            </a:pPr>
            <a:r>
              <a:rPr lang="en-US" altLang="zh-CN" sz="2400" smtClean="0"/>
              <a:t>	             Itr(node *p) {current = p;}</a:t>
            </a:r>
          </a:p>
          <a:p>
            <a:pPr eaLnBrk="1" hangingPunct="1">
              <a:lnSpc>
                <a:spcPct val="90000"/>
              </a:lnSpc>
              <a:buFont typeface="Wingdings" pitchFamily="2" charset="2"/>
              <a:buNone/>
            </a:pPr>
            <a:r>
              <a:rPr lang="en-US" altLang="zh-CN" sz="2400" smtClean="0"/>
              <a:t>                   bool operator()() const  { return current != NULL; }</a:t>
            </a:r>
          </a:p>
          <a:p>
            <a:pPr eaLnBrk="1" hangingPunct="1">
              <a:lnSpc>
                <a:spcPct val="90000"/>
              </a:lnSpc>
              <a:buFont typeface="Wingdings" pitchFamily="2" charset="2"/>
              <a:buNone/>
            </a:pPr>
            <a:r>
              <a:rPr lang="en-US" altLang="zh-CN" sz="2400" smtClean="0"/>
              <a:t>		       bool isHead() const {return current == head;}</a:t>
            </a:r>
          </a:p>
          <a:p>
            <a:pPr eaLnBrk="1" hangingPunct="1">
              <a:lnSpc>
                <a:spcPct val="90000"/>
              </a:lnSpc>
              <a:buFont typeface="Wingdings" pitchFamily="2" charset="2"/>
              <a:buNone/>
            </a:pPr>
            <a:r>
              <a:rPr lang="en-US" altLang="zh-CN" sz="2400" smtClean="0"/>
              <a:t>                   const elemType &amp;operator*() const </a:t>
            </a:r>
          </a:p>
          <a:p>
            <a:pPr eaLnBrk="1" hangingPunct="1">
              <a:lnSpc>
                <a:spcPct val="90000"/>
              </a:lnSpc>
              <a:buFont typeface="Wingdings" pitchFamily="2" charset="2"/>
              <a:buNone/>
            </a:pPr>
            <a:r>
              <a:rPr lang="en-US" altLang="zh-CN" sz="2400" smtClean="0"/>
              <a:t>                            {return current-&gt;data;}</a:t>
            </a:r>
          </a:p>
          <a:p>
            <a:pPr eaLnBrk="1" hangingPunct="1">
              <a:lnSpc>
                <a:spcPct val="90000"/>
              </a:lnSpc>
              <a:buFont typeface="Wingdings" pitchFamily="2" charset="2"/>
              <a:buNone/>
            </a:pPr>
            <a:r>
              <a:rPr lang="en-US" altLang="zh-CN" sz="2400" smtClean="0"/>
              <a:t>                   void operator++() {current = current-&gt;next; }</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friend class linkList&lt;elemType&gt;;</a:t>
            </a:r>
          </a:p>
          <a:p>
            <a:pPr eaLnBrk="1" hangingPunct="1">
              <a:lnSpc>
                <a:spcPct val="90000"/>
              </a:lnSpc>
              <a:buFont typeface="Wingdings" pitchFamily="2" charset="2"/>
              <a:buNone/>
            </a:pPr>
            <a:r>
              <a:rPr lang="en-US" altLang="zh-CN" sz="2400" smtClean="0"/>
              <a:t>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85800" y="1104900"/>
            <a:ext cx="7772400" cy="5524500"/>
          </a:xfrm>
        </p:spPr>
        <p:txBody>
          <a:bodyPr/>
          <a:lstStyle/>
          <a:p>
            <a:pPr eaLnBrk="1" hangingPunct="1">
              <a:lnSpc>
                <a:spcPct val="80000"/>
              </a:lnSpc>
              <a:buFont typeface="Wingdings" pitchFamily="2" charset="2"/>
              <a:buNone/>
            </a:pPr>
            <a:r>
              <a:rPr lang="en-US" altLang="zh-CN" sz="2400" smtClean="0"/>
              <a:t>void insert(Itr &amp;p, const elemType &amp;x) </a:t>
            </a:r>
          </a:p>
          <a:p>
            <a:pPr eaLnBrk="1" hangingPunct="1">
              <a:lnSpc>
                <a:spcPct val="80000"/>
              </a:lnSpc>
              <a:buFont typeface="Wingdings" pitchFamily="2" charset="2"/>
              <a:buNone/>
            </a:pPr>
            <a:r>
              <a:rPr lang="en-US" altLang="zh-CN" sz="2400" smtClean="0"/>
              <a:t>{  p.current-&gt;next = new node(x, p.current-&gt;next);</a:t>
            </a:r>
          </a:p>
          <a:p>
            <a:pPr eaLnBrk="1" hangingPunct="1">
              <a:lnSpc>
                <a:spcPct val="80000"/>
              </a:lnSpc>
              <a:buFont typeface="Wingdings" pitchFamily="2" charset="2"/>
              <a:buNone/>
            </a:pPr>
            <a:r>
              <a:rPr lang="en-US" altLang="zh-CN" sz="2400" smtClean="0"/>
              <a:t>    p.current = p.current-&gt;next; </a:t>
            </a:r>
          </a:p>
          <a:p>
            <a:pPr eaLnBrk="1" hangingPunct="1">
              <a:lnSpc>
                <a:spcPct val="80000"/>
              </a:lnSpc>
              <a:buFont typeface="Wingdings" pitchFamily="2" charset="2"/>
              <a:buNone/>
            </a:pPr>
            <a:r>
              <a:rPr lang="en-US" altLang="zh-CN" sz="2400" smtClean="0"/>
              <a: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void erase(Itr &amp;p) </a:t>
            </a:r>
          </a:p>
          <a:p>
            <a:pPr eaLnBrk="1" hangingPunct="1">
              <a:lnSpc>
                <a:spcPct val="80000"/>
              </a:lnSpc>
              <a:buFont typeface="Wingdings" pitchFamily="2" charset="2"/>
              <a:buNone/>
            </a:pPr>
            <a:r>
              <a:rPr lang="en-US" altLang="zh-CN" sz="2400" smtClean="0"/>
              <a:t>{  node  *q = p.current-&gt;next;</a:t>
            </a:r>
          </a:p>
          <a:p>
            <a:pPr eaLnBrk="1" hangingPunct="1">
              <a:lnSpc>
                <a:spcPct val="80000"/>
              </a:lnSpc>
              <a:buFont typeface="Wingdings" pitchFamily="2" charset="2"/>
              <a:buNone/>
            </a:pPr>
            <a:r>
              <a:rPr lang="en-US" altLang="zh-CN" sz="2400" smtClean="0"/>
              <a:t>   if (!q) return;</a:t>
            </a:r>
          </a:p>
          <a:p>
            <a:pPr eaLnBrk="1" hangingPunct="1">
              <a:lnSpc>
                <a:spcPct val="80000"/>
              </a:lnSpc>
              <a:buFont typeface="Wingdings" pitchFamily="2" charset="2"/>
              <a:buNone/>
            </a:pPr>
            <a:r>
              <a:rPr lang="en-US" altLang="zh-CN" sz="2400" smtClean="0"/>
              <a:t>   p.current-&gt;next = q-&gt;next; delete q;</a:t>
            </a:r>
          </a:p>
          <a:p>
            <a:pPr eaLnBrk="1" hangingPunct="1">
              <a:lnSpc>
                <a:spcPct val="80000"/>
              </a:lnSpc>
              <a:buFont typeface="Wingdings" pitchFamily="2" charset="2"/>
              <a:buNone/>
            </a:pPr>
            <a:r>
              <a:rPr lang="en-US" altLang="zh-CN" sz="2400" smtClean="0"/>
              <a: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Itr begin() {return Itr(head-&gt;next);}</a:t>
            </a:r>
          </a:p>
          <a:p>
            <a:pPr eaLnBrk="1" hangingPunct="1">
              <a:lnSpc>
                <a:spcPct val="80000"/>
              </a:lnSpc>
              <a:buFont typeface="Wingdings" pitchFamily="2" charset="2"/>
              <a:buNone/>
            </a:pPr>
            <a:r>
              <a:rPr lang="en-US" altLang="zh-CN" sz="2400" smtClean="0"/>
              <a:t>Itr GetHead() {return Itr(head);}</a:t>
            </a:r>
          </a:p>
          <a:p>
            <a:pPr eaLnBrk="1" hangingPunct="1">
              <a:lnSpc>
                <a:spcPct val="80000"/>
              </a:lnSpc>
              <a:buFont typeface="Wingdings" pitchFamily="2" charset="2"/>
              <a:buNone/>
            </a:pPr>
            <a:r>
              <a:rPr lang="en-US" altLang="zh-CN" sz="240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8674" name="Rectangle 2"/>
          <p:cNvSpPr>
            <a:spLocks noGrp="1" noChangeArrowheads="1"/>
          </p:cNvSpPr>
          <p:nvPr>
            <p:ph type="title"/>
          </p:nvPr>
        </p:nvSpPr>
        <p:spPr>
          <a:xfrm>
            <a:off x="685800" y="215900"/>
            <a:ext cx="7772400" cy="1143000"/>
          </a:xfrm>
        </p:spPr>
        <p:txBody>
          <a:bodyPr/>
          <a:lstStyle/>
          <a:p>
            <a:pPr eaLnBrk="1" hangingPunct="1">
              <a:defRPr/>
            </a:pPr>
            <a:r>
              <a:rPr lang="en-US" altLang="zh-CN" smtClean="0"/>
              <a:t>makeEmpty</a:t>
            </a:r>
          </a:p>
        </p:txBody>
      </p:sp>
      <p:sp>
        <p:nvSpPr>
          <p:cNvPr id="29699" name="Rectangle 3"/>
          <p:cNvSpPr>
            <a:spLocks noGrp="1" noChangeArrowheads="1"/>
          </p:cNvSpPr>
          <p:nvPr>
            <p:ph type="body" idx="1"/>
          </p:nvPr>
        </p:nvSpPr>
        <p:spPr>
          <a:xfrm>
            <a:off x="520700" y="1600200"/>
            <a:ext cx="8140700" cy="5016500"/>
          </a:xfrm>
        </p:spPr>
        <p:txBody>
          <a:bodyPr/>
          <a:lstStyle/>
          <a:p>
            <a:pPr eaLnBrk="1" hangingPunct="1">
              <a:buFont typeface="Wingdings" pitchFamily="2" charset="2"/>
              <a:buNone/>
            </a:pPr>
            <a:r>
              <a:rPr lang="en-US" altLang="zh-CN" sz="2800" smtClean="0"/>
              <a:t>template &lt;class elemType&gt;</a:t>
            </a:r>
          </a:p>
          <a:p>
            <a:pPr eaLnBrk="1" hangingPunct="1">
              <a:buFont typeface="Wingdings" pitchFamily="2" charset="2"/>
              <a:buNone/>
            </a:pPr>
            <a:r>
              <a:rPr lang="en-US" altLang="zh-CN" sz="2800" smtClean="0"/>
              <a:t>void linkList&lt;elemType&gt;::makeEmpty()</a:t>
            </a:r>
          </a:p>
          <a:p>
            <a:pPr eaLnBrk="1" hangingPunct="1">
              <a:buFont typeface="Wingdings" pitchFamily="2" charset="2"/>
              <a:buNone/>
            </a:pPr>
            <a:r>
              <a:rPr lang="en-US" altLang="zh-CN" sz="2800" smtClean="0"/>
              <a:t>{ node  *p, *q;</a:t>
            </a:r>
          </a:p>
          <a:p>
            <a:pPr eaLnBrk="1" hangingPunct="1">
              <a:buFont typeface="Wingdings" pitchFamily="2" charset="2"/>
              <a:buNone/>
            </a:pPr>
            <a:endParaRPr lang="en-US" altLang="zh-CN" sz="2800" smtClean="0"/>
          </a:p>
          <a:p>
            <a:pPr eaLnBrk="1" hangingPunct="1">
              <a:buFont typeface="Wingdings" pitchFamily="2" charset="2"/>
              <a:buNone/>
            </a:pPr>
            <a:r>
              <a:rPr lang="en-US" altLang="zh-CN" sz="2800" smtClean="0"/>
              <a:t>  p = head-&gt;next;</a:t>
            </a:r>
          </a:p>
          <a:p>
            <a:pPr eaLnBrk="1" hangingPunct="1">
              <a:buFont typeface="Wingdings" pitchFamily="2" charset="2"/>
              <a:buNone/>
            </a:pPr>
            <a:r>
              <a:rPr lang="en-US" altLang="zh-CN" sz="2800" smtClean="0"/>
              <a:t>  head-&gt;next = NULL;</a:t>
            </a:r>
          </a:p>
          <a:p>
            <a:pPr eaLnBrk="1" hangingPunct="1">
              <a:buFont typeface="Wingdings" pitchFamily="2" charset="2"/>
              <a:buNone/>
            </a:pPr>
            <a:endParaRPr lang="en-US" altLang="zh-CN" sz="2800" smtClean="0"/>
          </a:p>
          <a:p>
            <a:pPr eaLnBrk="1" hangingPunct="1">
              <a:buFont typeface="Wingdings" pitchFamily="2" charset="2"/>
              <a:buNone/>
            </a:pPr>
            <a:r>
              <a:rPr lang="en-US" altLang="zh-CN" sz="2800" smtClean="0"/>
              <a:t>  while ( p != NULL) { q=p-&gt;next; delete p; p = q;}</a:t>
            </a:r>
          </a:p>
          <a:p>
            <a:pPr eaLnBrk="1" hangingPunct="1">
              <a:buFont typeface="Wingdings" pitchFamily="2" charset="2"/>
              <a:buNone/>
            </a:pPr>
            <a:r>
              <a:rPr lang="en-US" altLang="zh-CN" sz="280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9698" name="Rectangle 2"/>
          <p:cNvSpPr>
            <a:spLocks noGrp="1" noChangeArrowheads="1"/>
          </p:cNvSpPr>
          <p:nvPr>
            <p:ph type="title"/>
          </p:nvPr>
        </p:nvSpPr>
        <p:spPr>
          <a:xfrm>
            <a:off x="685800" y="368300"/>
            <a:ext cx="7772400" cy="1143000"/>
          </a:xfrm>
        </p:spPr>
        <p:txBody>
          <a:bodyPr/>
          <a:lstStyle/>
          <a:p>
            <a:pPr eaLnBrk="1" hangingPunct="1">
              <a:defRPr/>
            </a:pPr>
            <a:r>
              <a:rPr lang="zh-CN" altLang="en-US" smtClean="0"/>
              <a:t>应用</a:t>
            </a:r>
          </a:p>
        </p:txBody>
      </p:sp>
      <p:sp>
        <p:nvSpPr>
          <p:cNvPr id="30723" name="Rectangle 3"/>
          <p:cNvSpPr>
            <a:spLocks noGrp="1" noChangeArrowheads="1"/>
          </p:cNvSpPr>
          <p:nvPr>
            <p:ph type="body" idx="1"/>
          </p:nvPr>
        </p:nvSpPr>
        <p:spPr>
          <a:xfrm>
            <a:off x="508000" y="1803400"/>
            <a:ext cx="7772400" cy="4813300"/>
          </a:xfrm>
        </p:spPr>
        <p:txBody>
          <a:bodyPr/>
          <a:lstStyle/>
          <a:p>
            <a:pPr eaLnBrk="1" hangingPunct="1">
              <a:buFont typeface="Wingdings" pitchFamily="2" charset="2"/>
              <a:buNone/>
            </a:pPr>
            <a:r>
              <a:rPr lang="en-US" altLang="zh-CN" sz="2800" smtClean="0"/>
              <a:t>int main()</a:t>
            </a:r>
          </a:p>
          <a:p>
            <a:pPr eaLnBrk="1" hangingPunct="1">
              <a:buFont typeface="Wingdings" pitchFamily="2" charset="2"/>
              <a:buNone/>
            </a:pPr>
            <a:r>
              <a:rPr lang="en-US" altLang="zh-CN" sz="2800" smtClean="0"/>
              <a:t>{ linkList&lt;int&gt;  lq;</a:t>
            </a:r>
          </a:p>
          <a:p>
            <a:pPr eaLnBrk="1" hangingPunct="1">
              <a:buFont typeface="Wingdings" pitchFamily="2" charset="2"/>
              <a:buNone/>
            </a:pPr>
            <a:r>
              <a:rPr lang="en-US" altLang="zh-CN" sz="2800" smtClean="0"/>
              <a:t>   linkList&lt;int&gt;::Itr itr1 = lq.GetHead();</a:t>
            </a:r>
          </a:p>
          <a:p>
            <a:pPr eaLnBrk="1" hangingPunct="1">
              <a:buFont typeface="Wingdings" pitchFamily="2" charset="2"/>
              <a:buNone/>
            </a:pPr>
            <a:r>
              <a:rPr lang="en-US" altLang="zh-CN" sz="2800" smtClean="0"/>
              <a:t> </a:t>
            </a:r>
          </a:p>
          <a:p>
            <a:pPr eaLnBrk="1" hangingPunct="1">
              <a:buFont typeface="Wingdings" pitchFamily="2" charset="2"/>
              <a:buNone/>
            </a:pPr>
            <a:r>
              <a:rPr lang="en-US" altLang="zh-CN" sz="2800" smtClean="0"/>
              <a:t>  for (int i = 0; i &lt; 10;  ++i) lq.insert(itr1, 2 * i + 1);</a:t>
            </a:r>
          </a:p>
          <a:p>
            <a:pPr eaLnBrk="1" hangingPunct="1">
              <a:buFont typeface="Wingdings" pitchFamily="2" charset="2"/>
              <a:buNone/>
            </a:pPr>
            <a:endParaRPr lang="en-US" altLang="zh-CN" sz="2800" smtClean="0"/>
          </a:p>
          <a:p>
            <a:pPr eaLnBrk="1" hangingPunct="1">
              <a:buFont typeface="Wingdings" pitchFamily="2" charset="2"/>
              <a:buNone/>
            </a:pPr>
            <a:r>
              <a:rPr lang="en-US" altLang="zh-CN" sz="2800" smtClean="0"/>
              <a:t>  cout &lt;&lt; "</a:t>
            </a:r>
            <a:r>
              <a:rPr lang="zh-CN" altLang="en-US" sz="2800" smtClean="0"/>
              <a:t>用迭代器输出</a:t>
            </a:r>
            <a:r>
              <a:rPr lang="en-US" altLang="zh-CN" sz="2800" smtClean="0"/>
              <a:t>:\n";</a:t>
            </a:r>
          </a:p>
          <a:p>
            <a:pPr eaLnBrk="1" hangingPunct="1">
              <a:buFont typeface="Wingdings" pitchFamily="2" charset="2"/>
              <a:buNone/>
            </a:pPr>
            <a:r>
              <a:rPr lang="en-US" altLang="zh-CN" sz="2800" smtClean="0"/>
              <a:t>  for (itr1 = lq.begin() ; itr1();  ++itr1) </a:t>
            </a:r>
          </a:p>
          <a:p>
            <a:pPr eaLnBrk="1" hangingPunct="1">
              <a:buFont typeface="Wingdings" pitchFamily="2" charset="2"/>
              <a:buNone/>
            </a:pPr>
            <a:r>
              <a:rPr lang="en-US" altLang="zh-CN" sz="2800" smtClean="0"/>
              <a:t>         cout &lt;&lt; *itr1 &lt;&lt; '\t';</a:t>
            </a:r>
          </a:p>
        </p:txBody>
      </p:sp>
      <p:sp>
        <p:nvSpPr>
          <p:cNvPr id="30724" name="Text Box 4"/>
          <p:cNvSpPr txBox="1">
            <a:spLocks noChangeArrowheads="1"/>
          </p:cNvSpPr>
          <p:nvPr/>
        </p:nvSpPr>
        <p:spPr bwMode="auto">
          <a:xfrm>
            <a:off x="5245100" y="1543050"/>
            <a:ext cx="3403600" cy="519113"/>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a:t>输出与数组实现相同</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1193800"/>
            <a:ext cx="8470900" cy="5461000"/>
          </a:xfrm>
        </p:spPr>
        <p:txBody>
          <a:bodyPr/>
          <a:lstStyle/>
          <a:p>
            <a:pPr eaLnBrk="1" hangingPunct="1">
              <a:lnSpc>
                <a:spcPct val="80000"/>
              </a:lnSpc>
              <a:buFont typeface="Wingdings" pitchFamily="2" charset="2"/>
              <a:buNone/>
            </a:pPr>
            <a:r>
              <a:rPr lang="en-US" altLang="zh-CN" sz="2400" smtClean="0"/>
              <a:t>// </a:t>
            </a:r>
            <a:r>
              <a:rPr lang="zh-CN" altLang="en-US" sz="2400" smtClean="0"/>
              <a:t>插入</a:t>
            </a:r>
            <a:r>
              <a:rPr lang="en-US" altLang="zh-CN" sz="2400" smtClean="0"/>
              <a:t>0,2,4,6,8,10,12,14,16,18</a:t>
            </a:r>
          </a:p>
          <a:p>
            <a:pPr eaLnBrk="1" hangingPunct="1">
              <a:lnSpc>
                <a:spcPct val="80000"/>
              </a:lnSpc>
              <a:buFont typeface="Wingdings" pitchFamily="2" charset="2"/>
              <a:buNone/>
            </a:pPr>
            <a:r>
              <a:rPr lang="en-US" altLang="zh-CN" sz="2400" smtClean="0"/>
              <a:t>for (itr1 = lq.GetHead(), i = 0 ; i &lt; 20;  ++itr1, i+= 2) lq.insert(itr1, i);</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cout &lt;&lt; "</a:t>
            </a:r>
            <a:r>
              <a:rPr lang="zh-CN" altLang="en-US" sz="2400" smtClean="0"/>
              <a:t>插入</a:t>
            </a:r>
            <a:r>
              <a:rPr lang="en-US" altLang="zh-CN" sz="2400" smtClean="0"/>
              <a:t>0,2,4,6,8,10,12,14,16,18:\n";</a:t>
            </a:r>
          </a:p>
          <a:p>
            <a:pPr eaLnBrk="1" hangingPunct="1">
              <a:lnSpc>
                <a:spcPct val="80000"/>
              </a:lnSpc>
              <a:buFont typeface="Wingdings" pitchFamily="2" charset="2"/>
              <a:buNone/>
            </a:pPr>
            <a:r>
              <a:rPr lang="en-US" altLang="zh-CN" sz="2400" smtClean="0"/>
              <a:t>for (itr1 = lq.begin() ; itr1();  ++itr1) cout &lt;&lt; *itr1 &lt;&lt; '\t';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a:t>
            </a:r>
            <a:r>
              <a:rPr lang="zh-CN" altLang="en-US" sz="2400" smtClean="0"/>
              <a:t>删除</a:t>
            </a:r>
            <a:r>
              <a:rPr lang="en-US" altLang="zh-CN" sz="2400" smtClean="0"/>
              <a:t>0</a:t>
            </a:r>
            <a:r>
              <a:rPr lang="zh-CN" altLang="en-US" sz="2400" smtClean="0"/>
              <a:t>，</a:t>
            </a:r>
            <a:r>
              <a:rPr lang="en-US" altLang="zh-CN" sz="2400" smtClean="0"/>
              <a:t>2</a:t>
            </a:r>
            <a:r>
              <a:rPr lang="zh-CN" altLang="en-US" sz="2400" smtClean="0"/>
              <a:t>，</a:t>
            </a:r>
            <a:r>
              <a:rPr lang="en-US" altLang="zh-CN" sz="2400" smtClean="0"/>
              <a:t>4</a:t>
            </a:r>
            <a:r>
              <a:rPr lang="zh-CN" altLang="en-US" sz="2400" smtClean="0"/>
              <a:t>，</a:t>
            </a:r>
            <a:r>
              <a:rPr lang="en-US" altLang="zh-CN" sz="2400" smtClean="0"/>
              <a:t>6</a:t>
            </a:r>
            <a:r>
              <a:rPr lang="zh-CN" altLang="en-US" sz="2400" smtClean="0"/>
              <a:t>，</a:t>
            </a:r>
            <a:r>
              <a:rPr lang="en-US" altLang="zh-CN" sz="2400" smtClean="0"/>
              <a:t>8</a:t>
            </a:r>
            <a:r>
              <a:rPr lang="zh-CN" altLang="en-US" sz="2400" smtClean="0"/>
              <a:t>，</a:t>
            </a:r>
            <a:r>
              <a:rPr lang="en-US" altLang="zh-CN" sz="2400" smtClean="0"/>
              <a:t>10</a:t>
            </a:r>
            <a:r>
              <a:rPr lang="zh-CN" altLang="en-US" sz="2400" smtClean="0"/>
              <a:t>，</a:t>
            </a:r>
            <a:r>
              <a:rPr lang="en-US" altLang="zh-CN" sz="2400" smtClean="0"/>
              <a:t>12</a:t>
            </a:r>
            <a:r>
              <a:rPr lang="zh-CN" altLang="en-US" sz="2400" smtClean="0"/>
              <a:t>，</a:t>
            </a:r>
            <a:r>
              <a:rPr lang="en-US" altLang="zh-CN" sz="2400" smtClean="0"/>
              <a:t>14</a:t>
            </a:r>
            <a:r>
              <a:rPr lang="zh-CN" altLang="en-US" sz="2400" smtClean="0"/>
              <a:t>，</a:t>
            </a:r>
            <a:r>
              <a:rPr lang="en-US" altLang="zh-CN" sz="2400" smtClean="0"/>
              <a:t>16</a:t>
            </a:r>
            <a:r>
              <a:rPr lang="zh-CN" altLang="en-US" sz="2400" smtClean="0"/>
              <a:t>，</a:t>
            </a:r>
            <a:r>
              <a:rPr lang="en-US" altLang="zh-CN" sz="2400" smtClean="0"/>
              <a:t>18</a:t>
            </a:r>
          </a:p>
          <a:p>
            <a:pPr eaLnBrk="1" hangingPunct="1">
              <a:lnSpc>
                <a:spcPct val="80000"/>
              </a:lnSpc>
              <a:buFont typeface="Wingdings" pitchFamily="2" charset="2"/>
              <a:buNone/>
            </a:pPr>
            <a:r>
              <a:rPr lang="en-US" altLang="zh-CN" sz="2400" smtClean="0"/>
              <a:t>for (itr1 = lq.GetHead(); itr1(); ++itr1) lq.erase(itr1);</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cout &lt;&lt; "</a:t>
            </a:r>
            <a:r>
              <a:rPr lang="zh-CN" altLang="en-US" sz="2400" smtClean="0"/>
              <a:t>删除</a:t>
            </a:r>
            <a:r>
              <a:rPr lang="en-US" altLang="zh-CN" sz="2400" smtClean="0"/>
              <a:t>0</a:t>
            </a:r>
            <a:r>
              <a:rPr lang="zh-CN" altLang="en-US" sz="2400" smtClean="0"/>
              <a:t>，</a:t>
            </a:r>
            <a:r>
              <a:rPr lang="en-US" altLang="zh-CN" sz="2400" smtClean="0"/>
              <a:t>2</a:t>
            </a:r>
            <a:r>
              <a:rPr lang="zh-CN" altLang="en-US" sz="2400" smtClean="0"/>
              <a:t>，</a:t>
            </a:r>
            <a:r>
              <a:rPr lang="en-US" altLang="zh-CN" sz="2400" smtClean="0"/>
              <a:t>4</a:t>
            </a:r>
            <a:r>
              <a:rPr lang="zh-CN" altLang="en-US" sz="2400" smtClean="0"/>
              <a:t>，</a:t>
            </a:r>
            <a:r>
              <a:rPr lang="en-US" altLang="zh-CN" sz="2400" smtClean="0"/>
              <a:t>6</a:t>
            </a:r>
            <a:r>
              <a:rPr lang="zh-CN" altLang="en-US" sz="2400" smtClean="0"/>
              <a:t>，</a:t>
            </a:r>
            <a:r>
              <a:rPr lang="en-US" altLang="zh-CN" sz="2400" smtClean="0"/>
              <a:t>8</a:t>
            </a:r>
            <a:r>
              <a:rPr lang="zh-CN" altLang="en-US" sz="2400" smtClean="0"/>
              <a:t>，</a:t>
            </a:r>
            <a:r>
              <a:rPr lang="en-US" altLang="zh-CN" sz="2400" smtClean="0"/>
              <a:t>10</a:t>
            </a:r>
            <a:r>
              <a:rPr lang="zh-CN" altLang="en-US" sz="2400" smtClean="0"/>
              <a:t>，</a:t>
            </a:r>
            <a:r>
              <a:rPr lang="en-US" altLang="zh-CN" sz="2400" smtClean="0"/>
              <a:t>12</a:t>
            </a:r>
            <a:r>
              <a:rPr lang="zh-CN" altLang="en-US" sz="2400" smtClean="0"/>
              <a:t>，</a:t>
            </a:r>
            <a:r>
              <a:rPr lang="en-US" altLang="zh-CN" sz="2400" smtClean="0"/>
              <a:t>14</a:t>
            </a:r>
            <a:r>
              <a:rPr lang="zh-CN" altLang="en-US" sz="2400" smtClean="0"/>
              <a:t>，</a:t>
            </a:r>
            <a:r>
              <a:rPr lang="en-US" altLang="zh-CN" sz="2400" smtClean="0"/>
              <a:t>16</a:t>
            </a:r>
            <a:r>
              <a:rPr lang="zh-CN" altLang="en-US" sz="2400" smtClean="0"/>
              <a:t>，</a:t>
            </a:r>
            <a:r>
              <a:rPr lang="en-US" altLang="zh-CN" sz="2400" smtClean="0"/>
              <a:t>18:\n";</a:t>
            </a:r>
          </a:p>
          <a:p>
            <a:pPr eaLnBrk="1" hangingPunct="1">
              <a:lnSpc>
                <a:spcPct val="80000"/>
              </a:lnSpc>
              <a:buFont typeface="Wingdings" pitchFamily="2" charset="2"/>
              <a:buNone/>
            </a:pPr>
            <a:r>
              <a:rPr lang="en-US" altLang="zh-CN" sz="2400" smtClean="0"/>
              <a:t>for (itr1 = lq.begin() ; itr1();  ++itr1) cout &lt;&lt; *itr1 &lt;&lt; '\t';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return 0;</a:t>
            </a:r>
          </a:p>
          <a:p>
            <a:pPr eaLnBrk="1" hangingPunct="1">
              <a:lnSpc>
                <a:spcPct val="80000"/>
              </a:lnSpc>
              <a:buFont typeface="Wingdings" pitchFamily="2" charset="2"/>
              <a:buNone/>
            </a:pPr>
            <a:r>
              <a:rPr lang="en-US" altLang="zh-CN" sz="240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146" name="Rectangle 2"/>
          <p:cNvSpPr>
            <a:spLocks noGrp="1" noChangeArrowheads="1"/>
          </p:cNvSpPr>
          <p:nvPr>
            <p:ph type="title"/>
          </p:nvPr>
        </p:nvSpPr>
        <p:spPr/>
        <p:txBody>
          <a:bodyPr/>
          <a:lstStyle/>
          <a:p>
            <a:pPr eaLnBrk="1" hangingPunct="1">
              <a:defRPr/>
            </a:pPr>
            <a:r>
              <a:rPr lang="zh-CN" altLang="en-US" smtClean="0"/>
              <a:t>迭代器</a:t>
            </a:r>
          </a:p>
        </p:txBody>
      </p:sp>
      <p:sp>
        <p:nvSpPr>
          <p:cNvPr id="5123" name="Rectangle 3"/>
          <p:cNvSpPr>
            <a:spLocks noGrp="1" noChangeArrowheads="1"/>
          </p:cNvSpPr>
          <p:nvPr>
            <p:ph type="body" idx="1"/>
          </p:nvPr>
        </p:nvSpPr>
        <p:spPr>
          <a:xfrm>
            <a:off x="434975" y="1981200"/>
            <a:ext cx="8274050" cy="4114800"/>
          </a:xfrm>
        </p:spPr>
        <p:txBody>
          <a:bodyPr/>
          <a:lstStyle/>
          <a:p>
            <a:pPr eaLnBrk="1" hangingPunct="1">
              <a:lnSpc>
                <a:spcPct val="140000"/>
              </a:lnSpc>
            </a:pPr>
            <a:r>
              <a:rPr lang="zh-CN" altLang="en-US" smtClean="0"/>
              <a:t>迭代器常常与容器一起使用。迭代器对象相当于是指向容器中对象的指针。</a:t>
            </a:r>
          </a:p>
          <a:p>
            <a:pPr eaLnBrk="1" hangingPunct="1">
              <a:lnSpc>
                <a:spcPct val="140000"/>
              </a:lnSpc>
            </a:pPr>
            <a:r>
              <a:rPr lang="zh-CN" altLang="en-US" smtClean="0"/>
              <a:t>迭代器对象“穿行”于容器，容器中的某一元素执行某种操作。</a:t>
            </a:r>
          </a:p>
          <a:p>
            <a:pPr eaLnBrk="1" hangingPunct="1">
              <a:lnSpc>
                <a:spcPct val="140000"/>
              </a:lnSpc>
            </a:pPr>
            <a:r>
              <a:rPr lang="zh-CN" altLang="en-US" smtClean="0"/>
              <a:t>可以将迭代器看成一种抽象的指针，迭代器进一步隐藏数据的存储方式。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98425" y="0"/>
            <a:ext cx="4597400" cy="6096000"/>
          </a:xfrm>
        </p:spPr>
        <p:txBody>
          <a:bodyPr/>
          <a:lstStyle/>
          <a:p>
            <a:pPr eaLnBrk="1" hangingPunct="1">
              <a:spcBef>
                <a:spcPct val="0"/>
              </a:spcBef>
              <a:buFont typeface="Wingdings" pitchFamily="2" charset="2"/>
              <a:buNone/>
            </a:pPr>
            <a:r>
              <a:rPr lang="en-US" altLang="zh-CN" sz="1600" smtClean="0"/>
              <a:t>int main()</a:t>
            </a:r>
          </a:p>
          <a:p>
            <a:pPr eaLnBrk="1" hangingPunct="1">
              <a:spcBef>
                <a:spcPct val="0"/>
              </a:spcBef>
              <a:buFont typeface="Wingdings" pitchFamily="2" charset="2"/>
              <a:buNone/>
            </a:pPr>
            <a:r>
              <a:rPr lang="en-US" altLang="zh-CN" sz="1600" smtClean="0"/>
              <a:t>{ seqlist&lt;int&gt;  sq(10);</a:t>
            </a:r>
          </a:p>
          <a:p>
            <a:pPr eaLnBrk="1" hangingPunct="1">
              <a:spcBef>
                <a:spcPct val="0"/>
              </a:spcBef>
              <a:buFont typeface="Wingdings" pitchFamily="2" charset="2"/>
              <a:buNone/>
            </a:pPr>
            <a:r>
              <a:rPr lang="en-US" altLang="zh-CN" sz="1600" smtClean="0"/>
              <a:t>  seqlist&lt;int&gt;::Itr itr1; //</a:t>
            </a:r>
            <a:r>
              <a:rPr lang="zh-CN" altLang="en-US" sz="1600" smtClean="0"/>
              <a:t>定义一个迭代器类对象</a:t>
            </a:r>
            <a:endParaRPr lang="en-US" altLang="zh-CN" sz="1600" smtClean="0"/>
          </a:p>
          <a:p>
            <a:pPr eaLnBrk="1" hangingPunct="1">
              <a:spcBef>
                <a:spcPct val="0"/>
              </a:spcBef>
              <a:buFont typeface="Wingdings" pitchFamily="2" charset="2"/>
              <a:buNone/>
            </a:pPr>
            <a:r>
              <a:rPr lang="en-US" altLang="zh-CN" sz="1600" smtClean="0"/>
              <a:t> </a:t>
            </a:r>
          </a:p>
          <a:p>
            <a:pPr eaLnBrk="1" hangingPunct="1">
              <a:spcBef>
                <a:spcPct val="0"/>
              </a:spcBef>
              <a:buFont typeface="Wingdings" pitchFamily="2" charset="2"/>
              <a:buNone/>
            </a:pPr>
            <a:r>
              <a:rPr lang="en-US" altLang="zh-CN" sz="1600" smtClean="0"/>
              <a:t>  for (int i = 0; i &lt; 10;  ++i) sq.push_back(2 * i + 1);</a:t>
            </a:r>
          </a:p>
          <a:p>
            <a:pPr eaLnBrk="1" hangingPunct="1">
              <a:spcBef>
                <a:spcPct val="0"/>
              </a:spcBef>
              <a:buFont typeface="Wingdings" pitchFamily="2" charset="2"/>
              <a:buNone/>
            </a:pPr>
            <a:endParaRPr lang="en-US" altLang="zh-CN" sz="1600" smtClean="0"/>
          </a:p>
          <a:p>
            <a:pPr eaLnBrk="1" hangingPunct="1">
              <a:spcBef>
                <a:spcPct val="0"/>
              </a:spcBef>
              <a:buFont typeface="Wingdings" pitchFamily="2" charset="2"/>
              <a:buNone/>
            </a:pPr>
            <a:r>
              <a:rPr lang="en-US" altLang="zh-CN" sz="1600" smtClean="0"/>
              <a:t>  cout &lt;&lt; "</a:t>
            </a:r>
            <a:r>
              <a:rPr lang="zh-CN" altLang="en-US" sz="1600" smtClean="0"/>
              <a:t>用迭代器输出</a:t>
            </a:r>
            <a:r>
              <a:rPr lang="en-US" altLang="zh-CN" sz="1600" smtClean="0"/>
              <a:t>:\n";</a:t>
            </a:r>
          </a:p>
          <a:p>
            <a:pPr eaLnBrk="1" hangingPunct="1">
              <a:spcBef>
                <a:spcPct val="0"/>
              </a:spcBef>
              <a:buFont typeface="Wingdings" pitchFamily="2" charset="2"/>
              <a:buNone/>
            </a:pPr>
            <a:r>
              <a:rPr lang="en-US" altLang="zh-CN" sz="1600" smtClean="0"/>
              <a:t>  for (itr1 = sq.begin() ; itr1 != sq.end();  ++itr1) </a:t>
            </a:r>
          </a:p>
          <a:p>
            <a:pPr eaLnBrk="1" hangingPunct="1">
              <a:spcBef>
                <a:spcPct val="0"/>
              </a:spcBef>
              <a:buFont typeface="Wingdings" pitchFamily="2" charset="2"/>
              <a:buNone/>
            </a:pPr>
            <a:r>
              <a:rPr lang="en-US" altLang="zh-CN" sz="1600" smtClean="0"/>
              <a:t>            cout &lt;&lt; *itr1 &lt;&lt; '\t';</a:t>
            </a:r>
          </a:p>
          <a:p>
            <a:pPr eaLnBrk="1" hangingPunct="1">
              <a:spcBef>
                <a:spcPct val="0"/>
              </a:spcBef>
              <a:buFont typeface="Wingdings" pitchFamily="2" charset="2"/>
              <a:buNone/>
            </a:pPr>
            <a:r>
              <a:rPr lang="en-US" altLang="zh-CN" sz="1600" smtClean="0"/>
              <a:t>for (itr1 = sq.begin(), i = 0 ;  i &lt; 20; </a:t>
            </a:r>
          </a:p>
          <a:p>
            <a:pPr eaLnBrk="1" hangingPunct="1">
              <a:spcBef>
                <a:spcPct val="0"/>
              </a:spcBef>
              <a:buFont typeface="Wingdings" pitchFamily="2" charset="2"/>
              <a:buNone/>
            </a:pPr>
            <a:r>
              <a:rPr lang="en-US" altLang="zh-CN" sz="1600" smtClean="0"/>
              <a:t>        ++itr1, ++itr1, i += 2) </a:t>
            </a:r>
          </a:p>
          <a:p>
            <a:pPr eaLnBrk="1" hangingPunct="1">
              <a:spcBef>
                <a:spcPct val="0"/>
              </a:spcBef>
              <a:buFont typeface="Wingdings" pitchFamily="2" charset="2"/>
              <a:buNone/>
            </a:pPr>
            <a:r>
              <a:rPr lang="en-US" altLang="zh-CN" sz="1600" smtClean="0"/>
              <a:t>    sq.insert(itr1, i);</a:t>
            </a:r>
          </a:p>
          <a:p>
            <a:pPr eaLnBrk="1" hangingPunct="1">
              <a:spcBef>
                <a:spcPct val="0"/>
              </a:spcBef>
              <a:buFont typeface="Wingdings" pitchFamily="2" charset="2"/>
              <a:buNone/>
            </a:pPr>
            <a:endParaRPr lang="en-US" altLang="zh-CN" sz="1600" smtClean="0"/>
          </a:p>
          <a:p>
            <a:pPr eaLnBrk="1" hangingPunct="1">
              <a:spcBef>
                <a:spcPct val="0"/>
              </a:spcBef>
              <a:buFont typeface="Wingdings" pitchFamily="2" charset="2"/>
              <a:buNone/>
            </a:pPr>
            <a:r>
              <a:rPr lang="en-US" altLang="zh-CN" sz="1600" smtClean="0"/>
              <a:t>cout &lt;&lt; "</a:t>
            </a:r>
            <a:r>
              <a:rPr lang="zh-CN" altLang="en-US" sz="1600" smtClean="0"/>
              <a:t>插入</a:t>
            </a:r>
            <a:r>
              <a:rPr lang="en-US" altLang="zh-CN" sz="1600" smtClean="0"/>
              <a:t>0,2,4,6,8,10,12,14,16,18:\n";</a:t>
            </a:r>
          </a:p>
          <a:p>
            <a:pPr eaLnBrk="1" hangingPunct="1">
              <a:spcBef>
                <a:spcPct val="0"/>
              </a:spcBef>
              <a:buFont typeface="Wingdings" pitchFamily="2" charset="2"/>
              <a:buNone/>
            </a:pPr>
            <a:r>
              <a:rPr lang="en-US" altLang="zh-CN" sz="1600" smtClean="0"/>
              <a:t>for (itr1 = sq.begin() ; itr1 != sq.end();  ++itr1) </a:t>
            </a:r>
          </a:p>
          <a:p>
            <a:pPr eaLnBrk="1" hangingPunct="1">
              <a:spcBef>
                <a:spcPct val="0"/>
              </a:spcBef>
              <a:buFont typeface="Wingdings" pitchFamily="2" charset="2"/>
              <a:buNone/>
            </a:pPr>
            <a:r>
              <a:rPr lang="en-US" altLang="zh-CN" sz="1600" smtClean="0"/>
              <a:t>      cout &lt;&lt; *itr1 &lt;&lt; '\t';</a:t>
            </a:r>
          </a:p>
          <a:p>
            <a:pPr eaLnBrk="1" hangingPunct="1">
              <a:spcBef>
                <a:spcPct val="0"/>
              </a:spcBef>
              <a:buFont typeface="Wingdings" pitchFamily="2" charset="2"/>
              <a:buNone/>
            </a:pPr>
            <a:endParaRPr lang="en-US" altLang="zh-CN" sz="1600" smtClean="0"/>
          </a:p>
          <a:p>
            <a:pPr eaLnBrk="1" hangingPunct="1">
              <a:spcBef>
                <a:spcPct val="0"/>
              </a:spcBef>
              <a:buFont typeface="Wingdings" pitchFamily="2" charset="2"/>
              <a:buNone/>
            </a:pPr>
            <a:r>
              <a:rPr lang="en-US" altLang="zh-CN" sz="1600" smtClean="0"/>
              <a:t>//</a:t>
            </a:r>
            <a:r>
              <a:rPr lang="zh-CN" altLang="en-US" sz="1600" smtClean="0"/>
              <a:t>删除</a:t>
            </a:r>
            <a:r>
              <a:rPr lang="en-US" altLang="zh-CN" sz="1600" smtClean="0"/>
              <a:t>0</a:t>
            </a:r>
            <a:r>
              <a:rPr lang="zh-CN" altLang="en-US" sz="1600" smtClean="0"/>
              <a:t>，</a:t>
            </a:r>
            <a:r>
              <a:rPr lang="en-US" altLang="zh-CN" sz="1600" smtClean="0"/>
              <a:t>2</a:t>
            </a:r>
            <a:r>
              <a:rPr lang="zh-CN" altLang="en-US" sz="1600" smtClean="0"/>
              <a:t>，</a:t>
            </a:r>
            <a:r>
              <a:rPr lang="en-US" altLang="zh-CN" sz="1600" smtClean="0"/>
              <a:t>4</a:t>
            </a:r>
            <a:r>
              <a:rPr lang="zh-CN" altLang="en-US" sz="1600" smtClean="0"/>
              <a:t>，</a:t>
            </a:r>
            <a:r>
              <a:rPr lang="en-US" altLang="zh-CN" sz="1600" smtClean="0"/>
              <a:t>6</a:t>
            </a:r>
            <a:r>
              <a:rPr lang="zh-CN" altLang="en-US" sz="1600" smtClean="0"/>
              <a:t>，</a:t>
            </a:r>
            <a:r>
              <a:rPr lang="en-US" altLang="zh-CN" sz="1600" smtClean="0"/>
              <a:t>8</a:t>
            </a:r>
            <a:r>
              <a:rPr lang="zh-CN" altLang="en-US" sz="1600" smtClean="0"/>
              <a:t>，</a:t>
            </a:r>
            <a:r>
              <a:rPr lang="en-US" altLang="zh-CN" sz="1600" smtClean="0"/>
              <a:t>10</a:t>
            </a:r>
            <a:r>
              <a:rPr lang="zh-CN" altLang="en-US" sz="1600" smtClean="0"/>
              <a:t>，</a:t>
            </a:r>
            <a:r>
              <a:rPr lang="en-US" altLang="zh-CN" sz="1600" smtClean="0"/>
              <a:t>12</a:t>
            </a:r>
            <a:r>
              <a:rPr lang="zh-CN" altLang="en-US" sz="1600" smtClean="0"/>
              <a:t>，</a:t>
            </a:r>
            <a:r>
              <a:rPr lang="en-US" altLang="zh-CN" sz="1600" smtClean="0"/>
              <a:t>14</a:t>
            </a:r>
            <a:r>
              <a:rPr lang="zh-CN" altLang="en-US" sz="1600" smtClean="0"/>
              <a:t>，</a:t>
            </a:r>
            <a:r>
              <a:rPr lang="en-US" altLang="zh-CN" sz="1600" smtClean="0"/>
              <a:t>16</a:t>
            </a:r>
            <a:r>
              <a:rPr lang="zh-CN" altLang="en-US" sz="1600" smtClean="0"/>
              <a:t>，</a:t>
            </a:r>
            <a:r>
              <a:rPr lang="en-US" altLang="zh-CN" sz="1600" smtClean="0"/>
              <a:t>18</a:t>
            </a:r>
          </a:p>
          <a:p>
            <a:pPr eaLnBrk="1" hangingPunct="1">
              <a:spcBef>
                <a:spcPct val="0"/>
              </a:spcBef>
              <a:buFont typeface="Wingdings" pitchFamily="2" charset="2"/>
              <a:buNone/>
            </a:pPr>
            <a:r>
              <a:rPr lang="en-US" altLang="zh-CN" sz="1600" smtClean="0"/>
              <a:t>for (itr1 = sq.begin(); itr1 != sq.end(); ++itr1) </a:t>
            </a:r>
          </a:p>
          <a:p>
            <a:pPr eaLnBrk="1" hangingPunct="1">
              <a:spcBef>
                <a:spcPct val="0"/>
              </a:spcBef>
              <a:buFont typeface="Wingdings" pitchFamily="2" charset="2"/>
              <a:buNone/>
            </a:pPr>
            <a:r>
              <a:rPr lang="en-US" altLang="zh-CN" sz="1600" smtClean="0"/>
              <a:t>       sq.erase(itr1);</a:t>
            </a:r>
          </a:p>
          <a:p>
            <a:pPr eaLnBrk="1" hangingPunct="1">
              <a:spcBef>
                <a:spcPct val="0"/>
              </a:spcBef>
              <a:buFont typeface="Wingdings" pitchFamily="2" charset="2"/>
              <a:buNone/>
            </a:pPr>
            <a:endParaRPr lang="en-US" altLang="zh-CN" sz="1600" smtClean="0"/>
          </a:p>
          <a:p>
            <a:pPr eaLnBrk="1" hangingPunct="1">
              <a:spcBef>
                <a:spcPct val="0"/>
              </a:spcBef>
              <a:buFont typeface="Wingdings" pitchFamily="2" charset="2"/>
              <a:buNone/>
            </a:pPr>
            <a:r>
              <a:rPr lang="en-US" altLang="zh-CN" sz="1600" smtClean="0"/>
              <a:t>cout &lt;&lt; "</a:t>
            </a:r>
            <a:r>
              <a:rPr lang="zh-CN" altLang="en-US" sz="1600" smtClean="0"/>
              <a:t>删除</a:t>
            </a:r>
            <a:r>
              <a:rPr lang="en-US" altLang="zh-CN" sz="1600" smtClean="0"/>
              <a:t>0</a:t>
            </a:r>
            <a:r>
              <a:rPr lang="zh-CN" altLang="en-US" sz="1600" smtClean="0"/>
              <a:t>，</a:t>
            </a:r>
            <a:r>
              <a:rPr lang="en-US" altLang="zh-CN" sz="1600" smtClean="0"/>
              <a:t>2</a:t>
            </a:r>
            <a:r>
              <a:rPr lang="zh-CN" altLang="en-US" sz="1600" smtClean="0"/>
              <a:t>，</a:t>
            </a:r>
            <a:r>
              <a:rPr lang="en-US" altLang="zh-CN" sz="1600" smtClean="0"/>
              <a:t>4</a:t>
            </a:r>
            <a:r>
              <a:rPr lang="zh-CN" altLang="en-US" sz="1600" smtClean="0"/>
              <a:t>，</a:t>
            </a:r>
            <a:r>
              <a:rPr lang="en-US" altLang="zh-CN" sz="1600" smtClean="0"/>
              <a:t>6</a:t>
            </a:r>
            <a:r>
              <a:rPr lang="zh-CN" altLang="en-US" sz="1600" smtClean="0"/>
              <a:t>，</a:t>
            </a:r>
            <a:r>
              <a:rPr lang="en-US" altLang="zh-CN" sz="1600" smtClean="0"/>
              <a:t>8</a:t>
            </a:r>
            <a:r>
              <a:rPr lang="zh-CN" altLang="en-US" sz="1600" smtClean="0"/>
              <a:t>，</a:t>
            </a:r>
            <a:r>
              <a:rPr lang="en-US" altLang="zh-CN" sz="1600" smtClean="0"/>
              <a:t>10</a:t>
            </a:r>
            <a:r>
              <a:rPr lang="zh-CN" altLang="en-US" sz="1600" smtClean="0"/>
              <a:t>，</a:t>
            </a:r>
            <a:r>
              <a:rPr lang="en-US" altLang="zh-CN" sz="1600" smtClean="0"/>
              <a:t>12</a:t>
            </a:r>
            <a:r>
              <a:rPr lang="zh-CN" altLang="en-US" sz="1600" smtClean="0"/>
              <a:t>，</a:t>
            </a:r>
            <a:r>
              <a:rPr lang="en-US" altLang="zh-CN" sz="1600" smtClean="0"/>
              <a:t>14</a:t>
            </a:r>
            <a:r>
              <a:rPr lang="zh-CN" altLang="en-US" sz="1600" smtClean="0"/>
              <a:t>，</a:t>
            </a:r>
            <a:r>
              <a:rPr lang="en-US" altLang="zh-CN" sz="1600" smtClean="0"/>
              <a:t>16</a:t>
            </a:r>
            <a:r>
              <a:rPr lang="zh-CN" altLang="en-US" sz="1600" smtClean="0"/>
              <a:t>，</a:t>
            </a:r>
            <a:r>
              <a:rPr lang="en-US" altLang="zh-CN" sz="1600" smtClean="0"/>
              <a:t>18:\n";</a:t>
            </a:r>
          </a:p>
          <a:p>
            <a:pPr eaLnBrk="1" hangingPunct="1">
              <a:spcBef>
                <a:spcPct val="0"/>
              </a:spcBef>
              <a:buFont typeface="Wingdings" pitchFamily="2" charset="2"/>
              <a:buNone/>
            </a:pPr>
            <a:r>
              <a:rPr lang="en-US" altLang="zh-CN" sz="1600" smtClean="0"/>
              <a:t>for (itr1 = sq.begin() ; itr1 != sq.end();  ++itr1) </a:t>
            </a:r>
          </a:p>
          <a:p>
            <a:pPr eaLnBrk="1" hangingPunct="1">
              <a:spcBef>
                <a:spcPct val="0"/>
              </a:spcBef>
              <a:buFont typeface="Wingdings" pitchFamily="2" charset="2"/>
              <a:buNone/>
            </a:pPr>
            <a:r>
              <a:rPr lang="en-US" altLang="zh-CN" sz="1600" smtClean="0"/>
              <a:t>       cout &lt;&lt; *itr1 &lt;&lt; '\t';</a:t>
            </a:r>
          </a:p>
          <a:p>
            <a:pPr eaLnBrk="1" hangingPunct="1">
              <a:spcBef>
                <a:spcPct val="0"/>
              </a:spcBef>
              <a:buFont typeface="Wingdings" pitchFamily="2" charset="2"/>
              <a:buNone/>
            </a:pPr>
            <a:endParaRPr lang="en-US" altLang="zh-CN" sz="1600" smtClean="0"/>
          </a:p>
          <a:p>
            <a:pPr eaLnBrk="1" hangingPunct="1">
              <a:spcBef>
                <a:spcPct val="0"/>
              </a:spcBef>
              <a:buFont typeface="Wingdings" pitchFamily="2" charset="2"/>
              <a:buNone/>
            </a:pPr>
            <a:r>
              <a:rPr lang="en-US" altLang="zh-CN" sz="1600" smtClean="0"/>
              <a:t>return 0;</a:t>
            </a:r>
          </a:p>
          <a:p>
            <a:pPr eaLnBrk="1" hangingPunct="1">
              <a:spcBef>
                <a:spcPct val="0"/>
              </a:spcBef>
              <a:buFont typeface="Wingdings" pitchFamily="2" charset="2"/>
              <a:buNone/>
            </a:pPr>
            <a:r>
              <a:rPr lang="en-US" altLang="zh-CN" sz="1600" smtClean="0"/>
              <a:t>}</a:t>
            </a:r>
          </a:p>
          <a:p>
            <a:pPr eaLnBrk="1" hangingPunct="1">
              <a:spcBef>
                <a:spcPct val="0"/>
              </a:spcBef>
              <a:buFont typeface="Wingdings" pitchFamily="2" charset="2"/>
              <a:buNone/>
            </a:pPr>
            <a:endParaRPr lang="en-US" altLang="zh-CN" sz="1600" smtClean="0"/>
          </a:p>
          <a:p>
            <a:pPr>
              <a:spcBef>
                <a:spcPct val="0"/>
              </a:spcBef>
              <a:buFont typeface="Wingdings" pitchFamily="2" charset="2"/>
              <a:buNone/>
            </a:pPr>
            <a:endParaRPr lang="zh-CN" altLang="en-US" sz="1600" smtClean="0"/>
          </a:p>
        </p:txBody>
      </p:sp>
      <p:sp>
        <p:nvSpPr>
          <p:cNvPr id="4" name="内容占位符 2"/>
          <p:cNvSpPr txBox="1">
            <a:spLocks/>
          </p:cNvSpPr>
          <p:nvPr/>
        </p:nvSpPr>
        <p:spPr bwMode="auto">
          <a:xfrm>
            <a:off x="4495800" y="0"/>
            <a:ext cx="4597400" cy="6103938"/>
          </a:xfrm>
          <a:prstGeom prst="rect">
            <a:avLst/>
          </a:prstGeom>
          <a:noFill/>
          <a:ln w="9525">
            <a:noFill/>
            <a:miter lim="800000"/>
            <a:headEnd/>
            <a:tailEnd/>
          </a:ln>
        </p:spPr>
        <p:txBody>
          <a:bodyPr/>
          <a:lstStyle/>
          <a:p>
            <a:pPr>
              <a:buFont typeface="Wingdings" pitchFamily="2" charset="2"/>
              <a:buNone/>
              <a:defRPr/>
            </a:pPr>
            <a:r>
              <a:rPr lang="en-US" altLang="zh-CN" sz="1600" b="1" dirty="0" err="1">
                <a:latin typeface="+mn-lt"/>
              </a:rPr>
              <a:t>int</a:t>
            </a:r>
            <a:r>
              <a:rPr lang="en-US" altLang="zh-CN" sz="1600" b="1" dirty="0">
                <a:latin typeface="+mn-lt"/>
              </a:rPr>
              <a:t> main()</a:t>
            </a:r>
          </a:p>
          <a:p>
            <a:pPr>
              <a:buFont typeface="Wingdings" pitchFamily="2" charset="2"/>
              <a:buNone/>
              <a:defRPr/>
            </a:pPr>
            <a:r>
              <a:rPr lang="en-US" altLang="zh-CN" sz="1600" b="1" dirty="0">
                <a:latin typeface="+mn-lt"/>
              </a:rPr>
              <a:t>{ </a:t>
            </a:r>
            <a:r>
              <a:rPr lang="en-US" altLang="zh-CN" sz="1600" b="1" dirty="0" err="1">
                <a:latin typeface="+mn-lt"/>
              </a:rPr>
              <a:t>linkList</a:t>
            </a:r>
            <a:r>
              <a:rPr lang="en-US" altLang="zh-CN" sz="1600" b="1" dirty="0">
                <a:latin typeface="+mn-lt"/>
              </a:rPr>
              <a:t>&lt;</a:t>
            </a:r>
            <a:r>
              <a:rPr lang="en-US" altLang="zh-CN" sz="1600" b="1" dirty="0" err="1">
                <a:latin typeface="+mn-lt"/>
              </a:rPr>
              <a:t>int</a:t>
            </a:r>
            <a:r>
              <a:rPr lang="en-US" altLang="zh-CN" sz="1600" b="1" dirty="0">
                <a:latin typeface="+mn-lt"/>
              </a:rPr>
              <a:t>&gt;  </a:t>
            </a:r>
            <a:r>
              <a:rPr lang="en-US" altLang="zh-CN" sz="1600" b="1" dirty="0" err="1">
                <a:latin typeface="+mn-lt"/>
              </a:rPr>
              <a:t>lq</a:t>
            </a:r>
            <a:r>
              <a:rPr lang="en-US" altLang="zh-CN" sz="1600" b="1" dirty="0">
                <a:latin typeface="+mn-lt"/>
              </a:rPr>
              <a:t>;</a:t>
            </a:r>
          </a:p>
          <a:p>
            <a:pPr>
              <a:buFont typeface="Wingdings" pitchFamily="2" charset="2"/>
              <a:buNone/>
              <a:defRPr/>
            </a:pPr>
            <a:r>
              <a:rPr lang="en-US" altLang="zh-CN" sz="1600" b="1" dirty="0">
                <a:latin typeface="+mn-lt"/>
              </a:rPr>
              <a:t>   </a:t>
            </a:r>
            <a:r>
              <a:rPr lang="en-US" altLang="zh-CN" sz="1600" b="1" dirty="0" err="1">
                <a:latin typeface="+mn-lt"/>
              </a:rPr>
              <a:t>linkList</a:t>
            </a:r>
            <a:r>
              <a:rPr lang="en-US" altLang="zh-CN" sz="1600" b="1" dirty="0">
                <a:latin typeface="+mn-lt"/>
              </a:rPr>
              <a:t>&lt;</a:t>
            </a:r>
            <a:r>
              <a:rPr lang="en-US" altLang="zh-CN" sz="1600" b="1" dirty="0" err="1">
                <a:latin typeface="+mn-lt"/>
              </a:rPr>
              <a:t>int</a:t>
            </a:r>
            <a:r>
              <a:rPr lang="en-US" altLang="zh-CN" sz="1600" b="1" dirty="0">
                <a:latin typeface="+mn-lt"/>
              </a:rPr>
              <a:t>&gt;::</a:t>
            </a:r>
            <a:r>
              <a:rPr lang="en-US" altLang="zh-CN" sz="1600" b="1" dirty="0" err="1">
                <a:latin typeface="+mn-lt"/>
              </a:rPr>
              <a:t>Itr</a:t>
            </a:r>
            <a:r>
              <a:rPr lang="en-US" altLang="zh-CN" sz="1600" b="1" dirty="0">
                <a:latin typeface="+mn-lt"/>
              </a:rPr>
              <a:t> itr1 = </a:t>
            </a:r>
            <a:r>
              <a:rPr lang="en-US" altLang="zh-CN" sz="1600" b="1" dirty="0" err="1">
                <a:latin typeface="+mn-lt"/>
              </a:rPr>
              <a:t>lq.GetHead</a:t>
            </a:r>
            <a:r>
              <a:rPr lang="en-US" altLang="zh-CN" sz="1600" b="1" dirty="0">
                <a:latin typeface="+mn-lt"/>
              </a:rPr>
              <a:t>();</a:t>
            </a:r>
          </a:p>
          <a:p>
            <a:pPr>
              <a:buFont typeface="Wingdings" pitchFamily="2" charset="2"/>
              <a:buNone/>
              <a:defRPr/>
            </a:pPr>
            <a:r>
              <a:rPr lang="en-US" altLang="zh-CN" sz="1600" b="1" dirty="0">
                <a:latin typeface="+mn-lt"/>
              </a:rPr>
              <a:t> </a:t>
            </a:r>
          </a:p>
          <a:p>
            <a:pPr>
              <a:buFont typeface="Wingdings" pitchFamily="2" charset="2"/>
              <a:buNone/>
              <a:defRPr/>
            </a:pPr>
            <a:r>
              <a:rPr lang="en-US" altLang="zh-CN" sz="1600" b="1" dirty="0">
                <a:latin typeface="+mn-lt"/>
              </a:rPr>
              <a:t>  for (</a:t>
            </a:r>
            <a:r>
              <a:rPr lang="en-US" altLang="zh-CN" sz="1600" b="1" dirty="0" err="1">
                <a:latin typeface="+mn-lt"/>
              </a:rPr>
              <a:t>int</a:t>
            </a:r>
            <a:r>
              <a:rPr lang="en-US" altLang="zh-CN" sz="1600" b="1" dirty="0">
                <a:latin typeface="+mn-lt"/>
              </a:rPr>
              <a:t> </a:t>
            </a:r>
            <a:r>
              <a:rPr lang="en-US" altLang="zh-CN" sz="1600" b="1" dirty="0" err="1">
                <a:latin typeface="+mn-lt"/>
              </a:rPr>
              <a:t>i</a:t>
            </a:r>
            <a:r>
              <a:rPr lang="en-US" altLang="zh-CN" sz="1600" b="1" dirty="0">
                <a:latin typeface="+mn-lt"/>
              </a:rPr>
              <a:t> = 0; </a:t>
            </a:r>
            <a:r>
              <a:rPr lang="en-US" altLang="zh-CN" sz="1600" b="1" dirty="0" err="1">
                <a:latin typeface="+mn-lt"/>
              </a:rPr>
              <a:t>i</a:t>
            </a:r>
            <a:r>
              <a:rPr lang="en-US" altLang="zh-CN" sz="1600" b="1" dirty="0">
                <a:latin typeface="+mn-lt"/>
              </a:rPr>
              <a:t> &lt; 10;  ++</a:t>
            </a:r>
            <a:r>
              <a:rPr lang="en-US" altLang="zh-CN" sz="1600" b="1" dirty="0" err="1">
                <a:latin typeface="+mn-lt"/>
              </a:rPr>
              <a:t>i</a:t>
            </a:r>
            <a:r>
              <a:rPr lang="en-US" altLang="zh-CN" sz="1600" b="1" dirty="0">
                <a:latin typeface="+mn-lt"/>
              </a:rPr>
              <a:t>) </a:t>
            </a:r>
            <a:r>
              <a:rPr lang="en-US" altLang="zh-CN" sz="1600" b="1" dirty="0" err="1">
                <a:latin typeface="+mn-lt"/>
              </a:rPr>
              <a:t>lq.insert</a:t>
            </a:r>
            <a:r>
              <a:rPr lang="en-US" altLang="zh-CN" sz="1600" b="1" dirty="0">
                <a:latin typeface="+mn-lt"/>
              </a:rPr>
              <a:t>(itr1, 2 * </a:t>
            </a:r>
            <a:r>
              <a:rPr lang="en-US" altLang="zh-CN" sz="1600" b="1" dirty="0" err="1">
                <a:latin typeface="+mn-lt"/>
              </a:rPr>
              <a:t>i</a:t>
            </a:r>
            <a:r>
              <a:rPr lang="en-US" altLang="zh-CN" sz="1600" b="1" dirty="0">
                <a:latin typeface="+mn-lt"/>
              </a:rPr>
              <a:t> + 1);</a:t>
            </a:r>
          </a:p>
          <a:p>
            <a:pPr>
              <a:buFont typeface="Wingdings" pitchFamily="2" charset="2"/>
              <a:buNone/>
              <a:defRPr/>
            </a:pPr>
            <a:endParaRPr lang="en-US" altLang="zh-CN" sz="1600" b="1" dirty="0">
              <a:latin typeface="+mn-lt"/>
            </a:endParaRPr>
          </a:p>
          <a:p>
            <a:pPr>
              <a:buFont typeface="Wingdings" pitchFamily="2" charset="2"/>
              <a:buNone/>
              <a:defRPr/>
            </a:pPr>
            <a:r>
              <a:rPr lang="en-US" altLang="zh-CN" sz="1600" b="1" dirty="0">
                <a:latin typeface="+mn-lt"/>
              </a:rPr>
              <a:t>  </a:t>
            </a:r>
            <a:r>
              <a:rPr lang="en-US" altLang="zh-CN" sz="1600" b="1" dirty="0" err="1">
                <a:latin typeface="+mn-lt"/>
              </a:rPr>
              <a:t>cout</a:t>
            </a:r>
            <a:r>
              <a:rPr lang="en-US" altLang="zh-CN" sz="1600" b="1" dirty="0">
                <a:latin typeface="+mn-lt"/>
              </a:rPr>
              <a:t> &lt;&lt; "</a:t>
            </a:r>
            <a:r>
              <a:rPr lang="zh-CN" altLang="en-US" sz="1600" b="1" dirty="0">
                <a:latin typeface="+mn-lt"/>
              </a:rPr>
              <a:t>用迭代器输出</a:t>
            </a:r>
            <a:r>
              <a:rPr lang="en-US" altLang="zh-CN" sz="1600" b="1" dirty="0">
                <a:latin typeface="+mn-lt"/>
              </a:rPr>
              <a:t>:\n";</a:t>
            </a:r>
          </a:p>
          <a:p>
            <a:pPr>
              <a:buFont typeface="Wingdings" pitchFamily="2" charset="2"/>
              <a:buNone/>
              <a:defRPr/>
            </a:pPr>
            <a:r>
              <a:rPr lang="en-US" altLang="zh-CN" sz="1600" b="1" dirty="0">
                <a:latin typeface="+mn-lt"/>
              </a:rPr>
              <a:t>  for (itr1 = </a:t>
            </a:r>
            <a:r>
              <a:rPr lang="en-US" altLang="zh-CN" sz="1600" b="1" dirty="0" err="1">
                <a:latin typeface="+mn-lt"/>
              </a:rPr>
              <a:t>lq.begin</a:t>
            </a:r>
            <a:r>
              <a:rPr lang="en-US" altLang="zh-CN" sz="1600" b="1" dirty="0">
                <a:latin typeface="+mn-lt"/>
              </a:rPr>
              <a:t>() ; itr1();  ++itr1) </a:t>
            </a:r>
          </a:p>
          <a:p>
            <a:pPr>
              <a:buFont typeface="Wingdings" pitchFamily="2" charset="2"/>
              <a:buNone/>
              <a:defRPr/>
            </a:pPr>
            <a:r>
              <a:rPr lang="en-US" altLang="zh-CN" sz="1600" b="1" dirty="0">
                <a:latin typeface="+mn-lt"/>
              </a:rPr>
              <a:t>         </a:t>
            </a:r>
            <a:r>
              <a:rPr lang="en-US" altLang="zh-CN" sz="1600" b="1" dirty="0" err="1">
                <a:latin typeface="+mn-lt"/>
              </a:rPr>
              <a:t>cout</a:t>
            </a:r>
            <a:r>
              <a:rPr lang="en-US" altLang="zh-CN" sz="1600" b="1" dirty="0">
                <a:latin typeface="+mn-lt"/>
              </a:rPr>
              <a:t> &lt;&lt; *itr1 &lt;&lt; '\t';</a:t>
            </a:r>
          </a:p>
          <a:p>
            <a:pPr>
              <a:buFont typeface="Wingdings" pitchFamily="2" charset="2"/>
              <a:buNone/>
              <a:defRPr/>
            </a:pPr>
            <a:r>
              <a:rPr lang="en-US" altLang="zh-CN" sz="1600" b="1" dirty="0">
                <a:latin typeface="+mn-lt"/>
              </a:rPr>
              <a:t>for (itr1 = </a:t>
            </a:r>
            <a:r>
              <a:rPr lang="en-US" altLang="zh-CN" sz="1600" b="1" dirty="0" err="1">
                <a:latin typeface="+mn-lt"/>
              </a:rPr>
              <a:t>lq.GetHead</a:t>
            </a:r>
            <a:r>
              <a:rPr lang="en-US" altLang="zh-CN" sz="1600" b="1" dirty="0">
                <a:latin typeface="+mn-lt"/>
              </a:rPr>
              <a:t>(), </a:t>
            </a:r>
            <a:r>
              <a:rPr lang="en-US" altLang="zh-CN" sz="1600" b="1" dirty="0" err="1">
                <a:latin typeface="+mn-lt"/>
              </a:rPr>
              <a:t>i</a:t>
            </a:r>
            <a:r>
              <a:rPr lang="en-US" altLang="zh-CN" sz="1600" b="1" dirty="0">
                <a:latin typeface="+mn-lt"/>
              </a:rPr>
              <a:t> = 0 ; </a:t>
            </a:r>
            <a:r>
              <a:rPr lang="en-US" altLang="zh-CN" sz="1600" b="1" dirty="0" err="1">
                <a:latin typeface="+mn-lt"/>
              </a:rPr>
              <a:t>i</a:t>
            </a:r>
            <a:r>
              <a:rPr lang="en-US" altLang="zh-CN" sz="1600" b="1" dirty="0">
                <a:latin typeface="+mn-lt"/>
              </a:rPr>
              <a:t> &lt; 20;  ++itr1, </a:t>
            </a:r>
            <a:r>
              <a:rPr lang="en-US" altLang="zh-CN" sz="1600" b="1" dirty="0" err="1">
                <a:latin typeface="+mn-lt"/>
              </a:rPr>
              <a:t>i</a:t>
            </a:r>
            <a:r>
              <a:rPr lang="en-US" altLang="zh-CN" sz="1600" b="1" dirty="0">
                <a:latin typeface="+mn-lt"/>
              </a:rPr>
              <a:t> += 2)</a:t>
            </a:r>
          </a:p>
          <a:p>
            <a:pPr>
              <a:buFont typeface="Wingdings" pitchFamily="2" charset="2"/>
              <a:buNone/>
              <a:defRPr/>
            </a:pPr>
            <a:r>
              <a:rPr lang="en-US" altLang="zh-CN" sz="1600" b="1" dirty="0">
                <a:latin typeface="+mn-lt"/>
              </a:rPr>
              <a:t> </a:t>
            </a:r>
            <a:r>
              <a:rPr lang="en-US" altLang="zh-CN" sz="1600" b="1" dirty="0" err="1">
                <a:latin typeface="+mn-lt"/>
              </a:rPr>
              <a:t>lq.insert</a:t>
            </a:r>
            <a:r>
              <a:rPr lang="en-US" altLang="zh-CN" sz="1600" b="1" dirty="0">
                <a:latin typeface="+mn-lt"/>
              </a:rPr>
              <a:t>(itr1, </a:t>
            </a:r>
            <a:r>
              <a:rPr lang="en-US" altLang="zh-CN" sz="1600" b="1" dirty="0" err="1">
                <a:latin typeface="+mn-lt"/>
              </a:rPr>
              <a:t>i</a:t>
            </a:r>
            <a:r>
              <a:rPr lang="en-US" altLang="zh-CN" sz="1600" b="1" dirty="0">
                <a:latin typeface="+mn-lt"/>
              </a:rPr>
              <a:t>);</a:t>
            </a:r>
          </a:p>
          <a:p>
            <a:pPr>
              <a:buFont typeface="Wingdings" pitchFamily="2" charset="2"/>
              <a:buNone/>
              <a:defRPr/>
            </a:pPr>
            <a:endParaRPr lang="en-US" altLang="zh-CN" sz="1600" b="1" dirty="0">
              <a:latin typeface="+mn-lt"/>
            </a:endParaRPr>
          </a:p>
          <a:p>
            <a:pPr>
              <a:buFont typeface="Wingdings" pitchFamily="2" charset="2"/>
              <a:buNone/>
              <a:defRPr/>
            </a:pPr>
            <a:r>
              <a:rPr lang="en-US" altLang="zh-CN" sz="1600" b="1" dirty="0" err="1">
                <a:latin typeface="+mn-lt"/>
              </a:rPr>
              <a:t>cout</a:t>
            </a:r>
            <a:r>
              <a:rPr lang="en-US" altLang="zh-CN" sz="1600" b="1" dirty="0">
                <a:latin typeface="+mn-lt"/>
              </a:rPr>
              <a:t> &lt;&lt; "</a:t>
            </a:r>
            <a:r>
              <a:rPr lang="zh-CN" altLang="en-US" sz="1600" b="1" dirty="0">
                <a:latin typeface="+mn-lt"/>
              </a:rPr>
              <a:t>插入</a:t>
            </a:r>
            <a:r>
              <a:rPr lang="en-US" altLang="zh-CN" sz="1600" b="1" dirty="0">
                <a:latin typeface="+mn-lt"/>
              </a:rPr>
              <a:t>0,2,4,6,8,10,12,14,16,18:\n";</a:t>
            </a:r>
          </a:p>
          <a:p>
            <a:pPr>
              <a:buFont typeface="Wingdings" pitchFamily="2" charset="2"/>
              <a:buNone/>
              <a:defRPr/>
            </a:pPr>
            <a:r>
              <a:rPr lang="en-US" altLang="zh-CN" sz="1600" b="1" dirty="0">
                <a:latin typeface="+mn-lt"/>
              </a:rPr>
              <a:t>for (itr1 = </a:t>
            </a:r>
            <a:r>
              <a:rPr lang="en-US" altLang="zh-CN" sz="1600" b="1" dirty="0" err="1">
                <a:latin typeface="+mn-lt"/>
              </a:rPr>
              <a:t>lq.begin</a:t>
            </a:r>
            <a:r>
              <a:rPr lang="en-US" altLang="zh-CN" sz="1600" b="1" dirty="0">
                <a:latin typeface="+mn-lt"/>
              </a:rPr>
              <a:t>() ; itr1();  ++itr1)</a:t>
            </a:r>
          </a:p>
          <a:p>
            <a:pPr>
              <a:buFont typeface="Wingdings" pitchFamily="2" charset="2"/>
              <a:buNone/>
              <a:defRPr/>
            </a:pPr>
            <a:r>
              <a:rPr lang="en-US" altLang="zh-CN" sz="1600" b="1" dirty="0">
                <a:latin typeface="+mn-lt"/>
              </a:rPr>
              <a:t> </a:t>
            </a:r>
            <a:r>
              <a:rPr lang="en-US" altLang="zh-CN" sz="1600" b="1" dirty="0" err="1">
                <a:latin typeface="+mn-lt"/>
              </a:rPr>
              <a:t>cout</a:t>
            </a:r>
            <a:r>
              <a:rPr lang="en-US" altLang="zh-CN" sz="1600" b="1" dirty="0">
                <a:latin typeface="+mn-lt"/>
              </a:rPr>
              <a:t> &lt;&lt; *itr1 &lt;&lt; '\t';</a:t>
            </a:r>
          </a:p>
          <a:p>
            <a:pPr>
              <a:buFont typeface="Wingdings" pitchFamily="2" charset="2"/>
              <a:buNone/>
              <a:defRPr/>
            </a:pPr>
            <a:endParaRPr lang="en-US" altLang="zh-CN" sz="1600" b="1" dirty="0">
              <a:latin typeface="+mn-lt"/>
            </a:endParaRPr>
          </a:p>
          <a:p>
            <a:pPr>
              <a:buFont typeface="Wingdings" pitchFamily="2" charset="2"/>
              <a:buNone/>
              <a:defRPr/>
            </a:pPr>
            <a:r>
              <a:rPr lang="en-US" altLang="zh-CN" sz="1600" b="1" dirty="0">
                <a:latin typeface="+mn-lt"/>
              </a:rPr>
              <a:t>//</a:t>
            </a:r>
            <a:r>
              <a:rPr lang="zh-CN" altLang="en-US" sz="1600" b="1" dirty="0">
                <a:latin typeface="+mn-lt"/>
              </a:rPr>
              <a:t>删除</a:t>
            </a:r>
            <a:r>
              <a:rPr lang="en-US" altLang="zh-CN" sz="1600" b="1" dirty="0">
                <a:latin typeface="+mn-lt"/>
              </a:rPr>
              <a:t>0</a:t>
            </a:r>
            <a:r>
              <a:rPr lang="zh-CN" altLang="en-US" sz="1600" b="1" dirty="0">
                <a:latin typeface="+mn-lt"/>
              </a:rPr>
              <a:t>，</a:t>
            </a:r>
            <a:r>
              <a:rPr lang="en-US" altLang="zh-CN" sz="1600" b="1" dirty="0">
                <a:latin typeface="+mn-lt"/>
              </a:rPr>
              <a:t>2</a:t>
            </a:r>
            <a:r>
              <a:rPr lang="zh-CN" altLang="en-US" sz="1600" b="1" dirty="0">
                <a:latin typeface="+mn-lt"/>
              </a:rPr>
              <a:t>，</a:t>
            </a:r>
            <a:r>
              <a:rPr lang="en-US" altLang="zh-CN" sz="1600" b="1" dirty="0">
                <a:latin typeface="+mn-lt"/>
              </a:rPr>
              <a:t>4</a:t>
            </a:r>
            <a:r>
              <a:rPr lang="zh-CN" altLang="en-US" sz="1600" b="1" dirty="0">
                <a:latin typeface="+mn-lt"/>
              </a:rPr>
              <a:t>，</a:t>
            </a:r>
            <a:r>
              <a:rPr lang="en-US" altLang="zh-CN" sz="1600" b="1" dirty="0">
                <a:latin typeface="+mn-lt"/>
              </a:rPr>
              <a:t>6</a:t>
            </a:r>
            <a:r>
              <a:rPr lang="zh-CN" altLang="en-US" sz="1600" b="1" dirty="0">
                <a:latin typeface="+mn-lt"/>
              </a:rPr>
              <a:t>，</a:t>
            </a:r>
            <a:r>
              <a:rPr lang="en-US" altLang="zh-CN" sz="1600" b="1" dirty="0">
                <a:latin typeface="+mn-lt"/>
              </a:rPr>
              <a:t>8</a:t>
            </a:r>
            <a:r>
              <a:rPr lang="zh-CN" altLang="en-US" sz="1600" b="1" dirty="0">
                <a:latin typeface="+mn-lt"/>
              </a:rPr>
              <a:t>，</a:t>
            </a:r>
            <a:r>
              <a:rPr lang="en-US" altLang="zh-CN" sz="1600" b="1" dirty="0">
                <a:latin typeface="+mn-lt"/>
              </a:rPr>
              <a:t>10</a:t>
            </a:r>
            <a:r>
              <a:rPr lang="zh-CN" altLang="en-US" sz="1600" b="1" dirty="0">
                <a:latin typeface="+mn-lt"/>
              </a:rPr>
              <a:t>，</a:t>
            </a:r>
            <a:r>
              <a:rPr lang="en-US" altLang="zh-CN" sz="1600" b="1" dirty="0">
                <a:latin typeface="+mn-lt"/>
              </a:rPr>
              <a:t>12</a:t>
            </a:r>
            <a:r>
              <a:rPr lang="zh-CN" altLang="en-US" sz="1600" b="1" dirty="0">
                <a:latin typeface="+mn-lt"/>
              </a:rPr>
              <a:t>，</a:t>
            </a:r>
            <a:r>
              <a:rPr lang="en-US" altLang="zh-CN" sz="1600" b="1" dirty="0">
                <a:latin typeface="+mn-lt"/>
              </a:rPr>
              <a:t>14</a:t>
            </a:r>
            <a:r>
              <a:rPr lang="zh-CN" altLang="en-US" sz="1600" b="1" dirty="0">
                <a:latin typeface="+mn-lt"/>
              </a:rPr>
              <a:t>，</a:t>
            </a:r>
            <a:r>
              <a:rPr lang="en-US" altLang="zh-CN" sz="1600" b="1" dirty="0">
                <a:latin typeface="+mn-lt"/>
              </a:rPr>
              <a:t>16</a:t>
            </a:r>
            <a:r>
              <a:rPr lang="zh-CN" altLang="en-US" sz="1600" b="1" dirty="0">
                <a:latin typeface="+mn-lt"/>
              </a:rPr>
              <a:t>，</a:t>
            </a:r>
            <a:r>
              <a:rPr lang="en-US" altLang="zh-CN" sz="1600" b="1" dirty="0">
                <a:latin typeface="+mn-lt"/>
              </a:rPr>
              <a:t>18</a:t>
            </a:r>
          </a:p>
          <a:p>
            <a:pPr>
              <a:buFont typeface="Wingdings" pitchFamily="2" charset="2"/>
              <a:buNone/>
              <a:defRPr/>
            </a:pPr>
            <a:r>
              <a:rPr lang="en-US" altLang="zh-CN" sz="1600" b="1" dirty="0">
                <a:latin typeface="+mn-lt"/>
              </a:rPr>
              <a:t>for (itr1 = </a:t>
            </a:r>
            <a:r>
              <a:rPr lang="en-US" altLang="zh-CN" sz="1600" b="1" dirty="0" err="1">
                <a:latin typeface="+mn-lt"/>
              </a:rPr>
              <a:t>lq.GetHead</a:t>
            </a:r>
            <a:r>
              <a:rPr lang="en-US" altLang="zh-CN" sz="1600" b="1" dirty="0">
                <a:latin typeface="+mn-lt"/>
              </a:rPr>
              <a:t>(); itr1(); ++itr1) </a:t>
            </a:r>
            <a:r>
              <a:rPr lang="en-US" altLang="zh-CN" sz="1600" b="1" dirty="0" err="1">
                <a:latin typeface="+mn-lt"/>
              </a:rPr>
              <a:t>lq.erase</a:t>
            </a:r>
            <a:r>
              <a:rPr lang="en-US" altLang="zh-CN" sz="1600" b="1" dirty="0">
                <a:latin typeface="+mn-lt"/>
              </a:rPr>
              <a:t>(itr1);</a:t>
            </a:r>
          </a:p>
          <a:p>
            <a:pPr>
              <a:buFont typeface="Wingdings" pitchFamily="2" charset="2"/>
              <a:buNone/>
              <a:defRPr/>
            </a:pPr>
            <a:endParaRPr lang="en-US" altLang="zh-CN" sz="1600" b="1" dirty="0">
              <a:latin typeface="+mn-lt"/>
            </a:endParaRPr>
          </a:p>
          <a:p>
            <a:pPr>
              <a:buFont typeface="Wingdings" pitchFamily="2" charset="2"/>
              <a:buNone/>
              <a:defRPr/>
            </a:pPr>
            <a:r>
              <a:rPr lang="en-US" altLang="zh-CN" sz="1600" b="1" dirty="0" err="1">
                <a:latin typeface="+mn-lt"/>
              </a:rPr>
              <a:t>cout</a:t>
            </a:r>
            <a:r>
              <a:rPr lang="en-US" altLang="zh-CN" sz="1600" b="1" dirty="0">
                <a:latin typeface="+mn-lt"/>
              </a:rPr>
              <a:t> &lt;&lt; "</a:t>
            </a:r>
            <a:r>
              <a:rPr lang="zh-CN" altLang="en-US" sz="1600" b="1" dirty="0">
                <a:latin typeface="+mn-lt"/>
              </a:rPr>
              <a:t>删除</a:t>
            </a:r>
            <a:r>
              <a:rPr lang="en-US" altLang="zh-CN" sz="1600" b="1" dirty="0">
                <a:latin typeface="+mn-lt"/>
              </a:rPr>
              <a:t>0</a:t>
            </a:r>
            <a:r>
              <a:rPr lang="zh-CN" altLang="en-US" sz="1600" b="1" dirty="0">
                <a:latin typeface="+mn-lt"/>
              </a:rPr>
              <a:t>，</a:t>
            </a:r>
            <a:r>
              <a:rPr lang="en-US" altLang="zh-CN" sz="1600" b="1" dirty="0">
                <a:latin typeface="+mn-lt"/>
              </a:rPr>
              <a:t>2</a:t>
            </a:r>
            <a:r>
              <a:rPr lang="zh-CN" altLang="en-US" sz="1600" b="1" dirty="0">
                <a:latin typeface="+mn-lt"/>
              </a:rPr>
              <a:t>，</a:t>
            </a:r>
            <a:r>
              <a:rPr lang="en-US" altLang="zh-CN" sz="1600" b="1" dirty="0">
                <a:latin typeface="+mn-lt"/>
              </a:rPr>
              <a:t>4</a:t>
            </a:r>
            <a:r>
              <a:rPr lang="zh-CN" altLang="en-US" sz="1600" b="1" dirty="0">
                <a:latin typeface="+mn-lt"/>
              </a:rPr>
              <a:t>，</a:t>
            </a:r>
            <a:r>
              <a:rPr lang="en-US" altLang="zh-CN" sz="1600" b="1" dirty="0">
                <a:latin typeface="+mn-lt"/>
              </a:rPr>
              <a:t>6</a:t>
            </a:r>
            <a:r>
              <a:rPr lang="zh-CN" altLang="en-US" sz="1600" b="1" dirty="0">
                <a:latin typeface="+mn-lt"/>
              </a:rPr>
              <a:t>，</a:t>
            </a:r>
            <a:r>
              <a:rPr lang="en-US" altLang="zh-CN" sz="1600" b="1" dirty="0">
                <a:latin typeface="+mn-lt"/>
              </a:rPr>
              <a:t>8</a:t>
            </a:r>
            <a:r>
              <a:rPr lang="zh-CN" altLang="en-US" sz="1600" b="1" dirty="0">
                <a:latin typeface="+mn-lt"/>
              </a:rPr>
              <a:t>，</a:t>
            </a:r>
            <a:r>
              <a:rPr lang="en-US" altLang="zh-CN" sz="1600" b="1" dirty="0">
                <a:latin typeface="+mn-lt"/>
              </a:rPr>
              <a:t>10</a:t>
            </a:r>
            <a:r>
              <a:rPr lang="zh-CN" altLang="en-US" sz="1600" b="1" dirty="0">
                <a:latin typeface="+mn-lt"/>
              </a:rPr>
              <a:t>，</a:t>
            </a:r>
            <a:r>
              <a:rPr lang="en-US" altLang="zh-CN" sz="1600" b="1" dirty="0">
                <a:latin typeface="+mn-lt"/>
              </a:rPr>
              <a:t>12</a:t>
            </a:r>
            <a:r>
              <a:rPr lang="zh-CN" altLang="en-US" sz="1600" b="1" dirty="0">
                <a:latin typeface="+mn-lt"/>
              </a:rPr>
              <a:t>，</a:t>
            </a:r>
            <a:r>
              <a:rPr lang="en-US" altLang="zh-CN" sz="1600" b="1" dirty="0">
                <a:latin typeface="+mn-lt"/>
              </a:rPr>
              <a:t>14</a:t>
            </a:r>
            <a:r>
              <a:rPr lang="zh-CN" altLang="en-US" sz="1600" b="1" dirty="0">
                <a:latin typeface="+mn-lt"/>
              </a:rPr>
              <a:t>，</a:t>
            </a:r>
            <a:r>
              <a:rPr lang="en-US" altLang="zh-CN" sz="1600" b="1" dirty="0">
                <a:latin typeface="+mn-lt"/>
              </a:rPr>
              <a:t>16</a:t>
            </a:r>
            <a:r>
              <a:rPr lang="zh-CN" altLang="en-US" sz="1600" b="1" dirty="0">
                <a:latin typeface="+mn-lt"/>
              </a:rPr>
              <a:t>，</a:t>
            </a:r>
            <a:r>
              <a:rPr lang="en-US" altLang="zh-CN" sz="1600" b="1" dirty="0">
                <a:latin typeface="+mn-lt"/>
              </a:rPr>
              <a:t>18:\n";</a:t>
            </a:r>
          </a:p>
          <a:p>
            <a:pPr>
              <a:buFont typeface="Wingdings" pitchFamily="2" charset="2"/>
              <a:buNone/>
              <a:defRPr/>
            </a:pPr>
            <a:r>
              <a:rPr lang="en-US" altLang="zh-CN" sz="1600" b="1" dirty="0">
                <a:latin typeface="+mn-lt"/>
              </a:rPr>
              <a:t>for (itr1 = </a:t>
            </a:r>
            <a:r>
              <a:rPr lang="en-US" altLang="zh-CN" sz="1600" b="1" dirty="0" err="1">
                <a:latin typeface="+mn-lt"/>
              </a:rPr>
              <a:t>lq.begin</a:t>
            </a:r>
            <a:r>
              <a:rPr lang="en-US" altLang="zh-CN" sz="1600" b="1" dirty="0">
                <a:latin typeface="+mn-lt"/>
              </a:rPr>
              <a:t>() ; itr1();  ++itr1) </a:t>
            </a:r>
            <a:r>
              <a:rPr lang="en-US" altLang="zh-CN" sz="1600" b="1" dirty="0" err="1">
                <a:latin typeface="+mn-lt"/>
              </a:rPr>
              <a:t>cout</a:t>
            </a:r>
            <a:r>
              <a:rPr lang="en-US" altLang="zh-CN" sz="1600" b="1" dirty="0">
                <a:latin typeface="+mn-lt"/>
              </a:rPr>
              <a:t> &lt;&lt; *itr1 &lt;&lt; '\t';</a:t>
            </a:r>
          </a:p>
          <a:p>
            <a:pPr>
              <a:buFont typeface="Wingdings" pitchFamily="2" charset="2"/>
              <a:buNone/>
              <a:defRPr/>
            </a:pPr>
            <a:endParaRPr lang="en-US" altLang="zh-CN" sz="1600" b="1" dirty="0">
              <a:latin typeface="+mn-lt"/>
            </a:endParaRPr>
          </a:p>
          <a:p>
            <a:pPr>
              <a:buFont typeface="Wingdings" pitchFamily="2" charset="2"/>
              <a:buNone/>
              <a:defRPr/>
            </a:pPr>
            <a:r>
              <a:rPr lang="en-US" altLang="zh-CN" sz="1600" b="1" dirty="0">
                <a:latin typeface="+mn-lt"/>
              </a:rPr>
              <a:t>return 0;</a:t>
            </a:r>
          </a:p>
          <a:p>
            <a:pPr>
              <a:buFont typeface="Wingdings" pitchFamily="2" charset="2"/>
              <a:buNone/>
              <a:defRPr/>
            </a:pPr>
            <a:r>
              <a:rPr lang="en-US" altLang="zh-CN" sz="1600" b="1" dirty="0">
                <a:latin typeface="+mn-lt"/>
              </a:rPr>
              <a:t>}</a:t>
            </a:r>
          </a:p>
          <a:p>
            <a:pPr>
              <a:buFont typeface="Wingdings" pitchFamily="2" charset="2"/>
              <a:buNone/>
              <a:defRPr/>
            </a:pPr>
            <a:endParaRPr lang="en-US" altLang="zh-CN" sz="1600" b="1" dirty="0">
              <a:latin typeface="+mn-lt"/>
            </a:endParaRPr>
          </a:p>
          <a:p>
            <a:pPr marL="477838" indent="-477838" eaLnBrk="0" hangingPunct="0">
              <a:spcBef>
                <a:spcPct val="20000"/>
              </a:spcBef>
              <a:buClr>
                <a:schemeClr val="tx1"/>
              </a:buClr>
              <a:buSzPct val="80000"/>
              <a:buFont typeface="Wingdings" pitchFamily="2" charset="2"/>
              <a:buNone/>
              <a:defRPr/>
            </a:pPr>
            <a:endParaRPr lang="zh-CN" altLang="en-US" sz="1600" b="1" kern="0" dirty="0">
              <a:latin typeface="+mn-lt"/>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746" name="Rectangle 2"/>
          <p:cNvSpPr>
            <a:spLocks noGrp="1" noChangeArrowheads="1"/>
          </p:cNvSpPr>
          <p:nvPr>
            <p:ph type="title"/>
          </p:nvPr>
        </p:nvSpPr>
        <p:spPr/>
        <p:txBody>
          <a:bodyPr/>
          <a:lstStyle/>
          <a:p>
            <a:pPr eaLnBrk="1" hangingPunct="1">
              <a:defRPr/>
            </a:pPr>
            <a:r>
              <a:rPr lang="zh-CN" altLang="en-US" smtClean="0"/>
              <a:t>总结</a:t>
            </a:r>
          </a:p>
        </p:txBody>
      </p:sp>
      <p:sp>
        <p:nvSpPr>
          <p:cNvPr id="33795" name="Rectangle 3"/>
          <p:cNvSpPr>
            <a:spLocks noGrp="1" noChangeArrowheads="1"/>
          </p:cNvSpPr>
          <p:nvPr>
            <p:ph type="body" idx="1"/>
          </p:nvPr>
        </p:nvSpPr>
        <p:spPr/>
        <p:txBody>
          <a:bodyPr/>
          <a:lstStyle/>
          <a:p>
            <a:pPr eaLnBrk="1" hangingPunct="1">
              <a:lnSpc>
                <a:spcPct val="130000"/>
              </a:lnSpc>
            </a:pPr>
            <a:r>
              <a:rPr lang="zh-CN" altLang="en-US" smtClean="0"/>
              <a:t>容器用于存放一组对象。用户不必关心容器是如何保存这组数据</a:t>
            </a:r>
          </a:p>
          <a:p>
            <a:pPr eaLnBrk="1" hangingPunct="1">
              <a:lnSpc>
                <a:spcPct val="130000"/>
              </a:lnSpc>
            </a:pPr>
            <a:r>
              <a:rPr lang="zh-CN" altLang="en-US" smtClean="0"/>
              <a:t>迭代器相当于是一个抽象的指针，指向容器中的对象。用户可以通过迭代器访问容器中的对象。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7170" name="Rectangle 2"/>
          <p:cNvSpPr>
            <a:spLocks noGrp="1" noChangeArrowheads="1"/>
          </p:cNvSpPr>
          <p:nvPr>
            <p:ph type="title"/>
          </p:nvPr>
        </p:nvSpPr>
        <p:spPr/>
        <p:txBody>
          <a:bodyPr/>
          <a:lstStyle/>
          <a:p>
            <a:pPr eaLnBrk="1" hangingPunct="1">
              <a:defRPr/>
            </a:pPr>
            <a:r>
              <a:rPr lang="zh-CN" altLang="en-US" smtClean="0"/>
              <a:t>迭代器常用操作</a:t>
            </a:r>
          </a:p>
        </p:txBody>
      </p:sp>
      <p:sp>
        <p:nvSpPr>
          <p:cNvPr id="6147" name="Rectangle 3"/>
          <p:cNvSpPr>
            <a:spLocks noGrp="1" noChangeArrowheads="1"/>
          </p:cNvSpPr>
          <p:nvPr>
            <p:ph type="body" idx="1"/>
          </p:nvPr>
        </p:nvSpPr>
        <p:spPr/>
        <p:txBody>
          <a:bodyPr/>
          <a:lstStyle/>
          <a:p>
            <a:pPr eaLnBrk="1" hangingPunct="1">
              <a:lnSpc>
                <a:spcPct val="120000"/>
              </a:lnSpc>
            </a:pPr>
            <a:r>
              <a:rPr lang="zh-CN" altLang="en-US" smtClean="0"/>
              <a:t>迭代器对象赋值</a:t>
            </a:r>
          </a:p>
          <a:p>
            <a:pPr eaLnBrk="1" hangingPunct="1">
              <a:lnSpc>
                <a:spcPct val="120000"/>
              </a:lnSpc>
            </a:pPr>
            <a:r>
              <a:rPr lang="zh-CN" altLang="en-US" smtClean="0"/>
              <a:t>迭代器对象的比较</a:t>
            </a:r>
          </a:p>
          <a:p>
            <a:pPr eaLnBrk="1" hangingPunct="1">
              <a:lnSpc>
                <a:spcPct val="120000"/>
              </a:lnSpc>
            </a:pPr>
            <a:r>
              <a:rPr lang="zh-CN" altLang="en-US" smtClean="0"/>
              <a:t>让迭代器移到当前对象的下一对象</a:t>
            </a:r>
          </a:p>
          <a:p>
            <a:pPr eaLnBrk="1" hangingPunct="1">
              <a:lnSpc>
                <a:spcPct val="120000"/>
              </a:lnSpc>
            </a:pPr>
            <a:r>
              <a:rPr lang="zh-CN" altLang="en-US" smtClean="0"/>
              <a:t>取迭代器指向的对象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5666" name="Rectangle 2"/>
          <p:cNvSpPr>
            <a:spLocks noGrp="1" noChangeArrowheads="1"/>
          </p:cNvSpPr>
          <p:nvPr>
            <p:ph type="title"/>
          </p:nvPr>
        </p:nvSpPr>
        <p:spPr>
          <a:xfrm>
            <a:off x="685800" y="492125"/>
            <a:ext cx="7772400" cy="879475"/>
          </a:xfrm>
        </p:spPr>
        <p:txBody>
          <a:bodyPr/>
          <a:lstStyle/>
          <a:p>
            <a:pPr eaLnBrk="1" hangingPunct="1">
              <a:defRPr/>
            </a:pPr>
            <a:r>
              <a:rPr lang="zh-CN" altLang="en-US" b="0" smtClean="0"/>
              <a:t>迭代器的优点</a:t>
            </a:r>
          </a:p>
        </p:txBody>
      </p:sp>
      <p:sp>
        <p:nvSpPr>
          <p:cNvPr id="7171" name="Rectangle 3"/>
          <p:cNvSpPr>
            <a:spLocks noGrp="1" noChangeArrowheads="1"/>
          </p:cNvSpPr>
          <p:nvPr>
            <p:ph type="body" idx="1"/>
          </p:nvPr>
        </p:nvSpPr>
        <p:spPr>
          <a:xfrm>
            <a:off x="495300" y="1565275"/>
            <a:ext cx="8423275" cy="4941888"/>
          </a:xfrm>
        </p:spPr>
        <p:txBody>
          <a:bodyPr/>
          <a:lstStyle/>
          <a:p>
            <a:pPr eaLnBrk="1" hangingPunct="1">
              <a:lnSpc>
                <a:spcPct val="105000"/>
              </a:lnSpc>
            </a:pPr>
            <a:r>
              <a:rPr lang="zh-CN" altLang="en-US" sz="2400" smtClean="0">
                <a:latin typeface="楷体_GB2312" pitchFamily="49" charset="-122"/>
              </a:rPr>
              <a:t>在数组中，要访问所有结点可以用</a:t>
            </a:r>
          </a:p>
          <a:p>
            <a:pPr lvl="1" eaLnBrk="1" hangingPunct="1">
              <a:lnSpc>
                <a:spcPct val="105000"/>
              </a:lnSpc>
              <a:buFont typeface="Wingdings" pitchFamily="2" charset="2"/>
              <a:buNone/>
            </a:pPr>
            <a:r>
              <a:rPr lang="en-US" altLang="zh-CN" sz="2000" smtClean="0">
                <a:latin typeface="楷体_GB2312" pitchFamily="49" charset="-122"/>
              </a:rPr>
              <a:t>for (i=0;i&lt;length;++i)</a:t>
            </a:r>
          </a:p>
          <a:p>
            <a:pPr lvl="1" eaLnBrk="1" hangingPunct="1">
              <a:lnSpc>
                <a:spcPct val="105000"/>
              </a:lnSpc>
              <a:buFont typeface="Wingdings" pitchFamily="2" charset="2"/>
              <a:buNone/>
            </a:pPr>
            <a:r>
              <a:rPr lang="en-US" altLang="zh-CN" sz="2000" smtClean="0">
                <a:latin typeface="楷体_GB2312" pitchFamily="49" charset="-122"/>
              </a:rPr>
              <a:t>    cout &lt;&lt; array[i] &lt;&lt;endl;</a:t>
            </a:r>
          </a:p>
          <a:p>
            <a:pPr eaLnBrk="1" hangingPunct="1">
              <a:lnSpc>
                <a:spcPct val="105000"/>
              </a:lnSpc>
            </a:pPr>
            <a:r>
              <a:rPr kumimoji="0" lang="zh-CN" altLang="en-US" sz="2400" smtClean="0">
                <a:latin typeface="楷体_GB2312" pitchFamily="49" charset="-122"/>
              </a:rPr>
              <a:t>在链表中，可以用</a:t>
            </a:r>
          </a:p>
          <a:p>
            <a:pPr lvl="1" eaLnBrk="1" hangingPunct="1">
              <a:lnSpc>
                <a:spcPct val="105000"/>
              </a:lnSpc>
              <a:buFont typeface="Wingdings" pitchFamily="2" charset="2"/>
              <a:buNone/>
            </a:pPr>
            <a:r>
              <a:rPr kumimoji="0" lang="en-US" altLang="zh-CN" sz="2000" smtClean="0">
                <a:latin typeface="楷体_GB2312" pitchFamily="49" charset="-122"/>
              </a:rPr>
              <a:t>for (node *p=first; p!=NULL</a:t>
            </a:r>
            <a:r>
              <a:rPr kumimoji="0" lang="zh-CN" altLang="en-US" sz="2000" smtClean="0">
                <a:latin typeface="楷体_GB2312" pitchFamily="49" charset="-122"/>
              </a:rPr>
              <a:t>；</a:t>
            </a:r>
            <a:r>
              <a:rPr kumimoji="0" lang="en-US" altLang="zh-CN" sz="2000" smtClean="0">
                <a:latin typeface="楷体_GB2312" pitchFamily="49" charset="-122"/>
              </a:rPr>
              <a:t>p=p-&gt;next)</a:t>
            </a:r>
          </a:p>
          <a:p>
            <a:pPr lvl="1" eaLnBrk="1" hangingPunct="1">
              <a:lnSpc>
                <a:spcPct val="105000"/>
              </a:lnSpc>
              <a:buFont typeface="Wingdings" pitchFamily="2" charset="2"/>
              <a:buNone/>
            </a:pPr>
            <a:r>
              <a:rPr kumimoji="0" lang="en-US" altLang="zh-CN" sz="2000" smtClean="0">
                <a:latin typeface="楷体_GB2312" pitchFamily="49" charset="-122"/>
              </a:rPr>
              <a:t>    cout &lt;&lt; p-&gt;data &lt;&lt; endl;</a:t>
            </a:r>
          </a:p>
          <a:p>
            <a:pPr eaLnBrk="1" hangingPunct="1">
              <a:lnSpc>
                <a:spcPct val="105000"/>
              </a:lnSpc>
            </a:pPr>
            <a:r>
              <a:rPr kumimoji="0" lang="zh-CN" altLang="en-US" sz="2400" smtClean="0">
                <a:latin typeface="楷体_GB2312" pitchFamily="49" charset="-122"/>
              </a:rPr>
              <a:t>各种结构的抽象实现就是采用迭代器</a:t>
            </a:r>
          </a:p>
          <a:p>
            <a:pPr lvl="1" eaLnBrk="1" hangingPunct="1">
              <a:lnSpc>
                <a:spcPct val="105000"/>
              </a:lnSpc>
              <a:buFont typeface="Wingdings" pitchFamily="2" charset="2"/>
              <a:buNone/>
            </a:pPr>
            <a:r>
              <a:rPr kumimoji="0" lang="en-US" altLang="zh-CN" sz="2000" smtClean="0">
                <a:latin typeface="楷体_GB2312" pitchFamily="49" charset="-122"/>
              </a:rPr>
              <a:t>for (ListItr Itr(L); !END( ); ++Itr)</a:t>
            </a:r>
          </a:p>
          <a:p>
            <a:pPr lvl="1" eaLnBrk="1" hangingPunct="1">
              <a:lnSpc>
                <a:spcPct val="105000"/>
              </a:lnSpc>
              <a:buFont typeface="Wingdings" pitchFamily="2" charset="2"/>
              <a:buNone/>
            </a:pPr>
            <a:r>
              <a:rPr kumimoji="0" lang="en-US" altLang="zh-CN" sz="2000" smtClean="0">
                <a:latin typeface="楷体_GB2312" pitchFamily="49" charset="-122"/>
              </a:rPr>
              <a:t>    cout &lt;&lt; Itr( ) &lt;&lt;endl;</a:t>
            </a:r>
          </a:p>
          <a:p>
            <a:pPr eaLnBrk="1" hangingPunct="1">
              <a:lnSpc>
                <a:spcPct val="105000"/>
              </a:lnSpc>
            </a:pPr>
            <a:r>
              <a:rPr kumimoji="0" lang="zh-CN" altLang="en-US" sz="2400" smtClean="0">
                <a:latin typeface="楷体_GB2312" pitchFamily="49" charset="-122"/>
              </a:rPr>
              <a:t>与某一元素相关的操作可以让迭代器完成，容器类只完成对表整体的操作。迭代器一般作为相应类的友元类或内嵌类。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6690" name="Rectangle 2"/>
          <p:cNvSpPr>
            <a:spLocks noGrp="1" noChangeArrowheads="1"/>
          </p:cNvSpPr>
          <p:nvPr>
            <p:ph type="title"/>
          </p:nvPr>
        </p:nvSpPr>
        <p:spPr>
          <a:xfrm>
            <a:off x="685800" y="304800"/>
            <a:ext cx="7772400" cy="1143000"/>
          </a:xfrm>
        </p:spPr>
        <p:txBody>
          <a:bodyPr/>
          <a:lstStyle/>
          <a:p>
            <a:pPr eaLnBrk="1" hangingPunct="1">
              <a:defRPr/>
            </a:pPr>
            <a:r>
              <a:rPr lang="zh-CN" altLang="en-US" sz="4000" b="0" smtClean="0"/>
              <a:t>迭代器实例 </a:t>
            </a:r>
            <a:r>
              <a:rPr lang="en-US" altLang="zh-CN" sz="4000" b="0" smtClean="0">
                <a:latin typeface="Times New Roman"/>
              </a:rPr>
              <a:t>–</a:t>
            </a:r>
            <a:r>
              <a:rPr lang="zh-CN" altLang="en-US" sz="4000" b="0" smtClean="0"/>
              <a:t>顺序表中的迭代器</a:t>
            </a:r>
          </a:p>
        </p:txBody>
      </p:sp>
      <p:sp>
        <p:nvSpPr>
          <p:cNvPr id="8195" name="Rectangle 3"/>
          <p:cNvSpPr>
            <a:spLocks noGrp="1" noChangeArrowheads="1"/>
          </p:cNvSpPr>
          <p:nvPr>
            <p:ph type="body" idx="1"/>
          </p:nvPr>
        </p:nvSpPr>
        <p:spPr>
          <a:xfrm>
            <a:off x="381000" y="1347788"/>
            <a:ext cx="8553450" cy="5194300"/>
          </a:xfrm>
        </p:spPr>
        <p:txBody>
          <a:bodyPr/>
          <a:lstStyle/>
          <a:p>
            <a:pPr eaLnBrk="1" hangingPunct="1">
              <a:lnSpc>
                <a:spcPct val="140000"/>
              </a:lnSpc>
            </a:pPr>
            <a:r>
              <a:rPr lang="zh-CN" altLang="en-US" sz="2400" smtClean="0">
                <a:latin typeface="楷体_GB2312" pitchFamily="49" charset="-122"/>
              </a:rPr>
              <a:t>设计一个用数组实现的容器。该容器可以通过简单的</a:t>
            </a:r>
            <a:r>
              <a:rPr lang="en-US" altLang="zh-CN" sz="2400" smtClean="0">
                <a:latin typeface="楷体_GB2312" pitchFamily="49" charset="-122"/>
              </a:rPr>
              <a:t>[] </a:t>
            </a:r>
            <a:r>
              <a:rPr lang="zh-CN" altLang="en-US" sz="2400" smtClean="0">
                <a:latin typeface="楷体_GB2312" pitchFamily="49" charset="-122"/>
              </a:rPr>
              <a:t>运算符重载访问表元素，但也可以用迭代器访问。</a:t>
            </a:r>
          </a:p>
          <a:p>
            <a:pPr eaLnBrk="1" hangingPunct="1">
              <a:lnSpc>
                <a:spcPct val="140000"/>
              </a:lnSpc>
            </a:pPr>
            <a:r>
              <a:rPr lang="zh-CN" altLang="en-US" sz="2400" smtClean="0">
                <a:latin typeface="楷体_GB2312" pitchFamily="49" charset="-122"/>
              </a:rPr>
              <a:t>功能：</a:t>
            </a:r>
          </a:p>
          <a:p>
            <a:pPr lvl="1" eaLnBrk="1" hangingPunct="1">
              <a:lnSpc>
                <a:spcPct val="140000"/>
              </a:lnSpc>
            </a:pPr>
            <a:r>
              <a:rPr lang="zh-CN" altLang="en-US" sz="2000" smtClean="0">
                <a:latin typeface="楷体_GB2312" pitchFamily="49" charset="-122"/>
              </a:rPr>
              <a:t>可以将数据依次放入容器。当数组不够大时，容器自动扩展数组。</a:t>
            </a:r>
          </a:p>
          <a:p>
            <a:pPr lvl="1" eaLnBrk="1" hangingPunct="1">
              <a:lnSpc>
                <a:spcPct val="140000"/>
              </a:lnSpc>
            </a:pPr>
            <a:r>
              <a:rPr lang="zh-CN" altLang="en-US" sz="2000" smtClean="0">
                <a:latin typeface="楷体_GB2312" pitchFamily="49" charset="-122"/>
              </a:rPr>
              <a:t>删除最后放入的对象</a:t>
            </a:r>
          </a:p>
          <a:p>
            <a:pPr lvl="1" eaLnBrk="1" hangingPunct="1">
              <a:lnSpc>
                <a:spcPct val="140000"/>
              </a:lnSpc>
            </a:pPr>
            <a:r>
              <a:rPr lang="zh-CN" altLang="en-US" sz="2000" smtClean="0">
                <a:latin typeface="楷体_GB2312" pitchFamily="49" charset="-122"/>
              </a:rPr>
              <a:t>在迭代器指出的位置插入一对象</a:t>
            </a:r>
          </a:p>
          <a:p>
            <a:pPr lvl="1" eaLnBrk="1" hangingPunct="1">
              <a:lnSpc>
                <a:spcPct val="140000"/>
              </a:lnSpc>
            </a:pPr>
            <a:r>
              <a:rPr lang="zh-CN" altLang="en-US" sz="2000" smtClean="0">
                <a:latin typeface="楷体_GB2312" pitchFamily="49" charset="-122"/>
              </a:rPr>
              <a:t>删除迭代器指出的位置的对象</a:t>
            </a:r>
          </a:p>
          <a:p>
            <a:pPr lvl="1" eaLnBrk="1" hangingPunct="1">
              <a:lnSpc>
                <a:spcPct val="140000"/>
              </a:lnSpc>
            </a:pPr>
            <a:r>
              <a:rPr lang="zh-CN" altLang="en-US" sz="2000" smtClean="0">
                <a:latin typeface="楷体_GB2312" pitchFamily="49" charset="-122"/>
              </a:rPr>
              <a:t>迭代器的常规操作：设置迭代器的初始位置，向后移一位置，判断迭代器指向的位置是否有对象，取迭代器指向的对象。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8194"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设计考虑</a:t>
            </a:r>
          </a:p>
        </p:txBody>
      </p:sp>
      <p:sp>
        <p:nvSpPr>
          <p:cNvPr id="9219" name="Rectangle 3"/>
          <p:cNvSpPr>
            <a:spLocks noGrp="1" noChangeArrowheads="1"/>
          </p:cNvSpPr>
          <p:nvPr>
            <p:ph type="body" idx="1"/>
          </p:nvPr>
        </p:nvSpPr>
        <p:spPr>
          <a:xfrm>
            <a:off x="685800" y="1181100"/>
            <a:ext cx="7772400" cy="5459413"/>
          </a:xfrm>
        </p:spPr>
        <p:txBody>
          <a:bodyPr/>
          <a:lstStyle/>
          <a:p>
            <a:pPr eaLnBrk="1" hangingPunct="1">
              <a:lnSpc>
                <a:spcPct val="130000"/>
              </a:lnSpc>
            </a:pPr>
            <a:r>
              <a:rPr lang="zh-CN" altLang="en-US" sz="2400" smtClean="0"/>
              <a:t>将迭代器类设置成容器类的内嵌类</a:t>
            </a:r>
          </a:p>
          <a:p>
            <a:pPr eaLnBrk="1" hangingPunct="1">
              <a:lnSpc>
                <a:spcPct val="130000"/>
              </a:lnSpc>
            </a:pPr>
            <a:r>
              <a:rPr lang="zh-CN" altLang="en-US" sz="2400" smtClean="0"/>
              <a:t>容器的行为：</a:t>
            </a:r>
          </a:p>
          <a:p>
            <a:pPr lvl="1" eaLnBrk="1" hangingPunct="1">
              <a:lnSpc>
                <a:spcPct val="130000"/>
              </a:lnSpc>
            </a:pPr>
            <a:r>
              <a:rPr lang="zh-CN" altLang="en-US" sz="2000" smtClean="0"/>
              <a:t>放入一对象</a:t>
            </a:r>
          </a:p>
          <a:p>
            <a:pPr lvl="1" eaLnBrk="1" hangingPunct="1">
              <a:lnSpc>
                <a:spcPct val="130000"/>
              </a:lnSpc>
            </a:pPr>
            <a:r>
              <a:rPr lang="zh-CN" altLang="en-US" sz="2000" smtClean="0"/>
              <a:t>删除一对象</a:t>
            </a:r>
          </a:p>
          <a:p>
            <a:pPr lvl="1" eaLnBrk="1" hangingPunct="1">
              <a:lnSpc>
                <a:spcPct val="130000"/>
              </a:lnSpc>
            </a:pPr>
            <a:r>
              <a:rPr lang="zh-CN" altLang="en-US" sz="2000" smtClean="0"/>
              <a:t>在指定位置放入一对象</a:t>
            </a:r>
          </a:p>
          <a:p>
            <a:pPr lvl="1" eaLnBrk="1" hangingPunct="1">
              <a:lnSpc>
                <a:spcPct val="130000"/>
              </a:lnSpc>
            </a:pPr>
            <a:r>
              <a:rPr lang="zh-CN" altLang="en-US" sz="2000" smtClean="0"/>
              <a:t>删除指定位置的对象</a:t>
            </a:r>
          </a:p>
          <a:p>
            <a:pPr lvl="1" eaLnBrk="1" hangingPunct="1">
              <a:lnSpc>
                <a:spcPct val="130000"/>
              </a:lnSpc>
            </a:pPr>
            <a:r>
              <a:rPr lang="zh-CN" altLang="en-US" sz="2000" smtClean="0"/>
              <a:t>取容器的首尾位置</a:t>
            </a:r>
          </a:p>
          <a:p>
            <a:pPr eaLnBrk="1" hangingPunct="1">
              <a:lnSpc>
                <a:spcPct val="130000"/>
              </a:lnSpc>
            </a:pPr>
            <a:r>
              <a:rPr lang="zh-CN" altLang="en-US" sz="2400" smtClean="0"/>
              <a:t>迭代器的行为</a:t>
            </a:r>
          </a:p>
          <a:p>
            <a:pPr lvl="1" eaLnBrk="1" hangingPunct="1">
              <a:lnSpc>
                <a:spcPct val="130000"/>
              </a:lnSpc>
            </a:pPr>
            <a:r>
              <a:rPr lang="zh-CN" altLang="en-US" sz="2000" smtClean="0"/>
              <a:t>设置迭代器的值</a:t>
            </a:r>
          </a:p>
          <a:p>
            <a:pPr lvl="1" eaLnBrk="1" hangingPunct="1">
              <a:lnSpc>
                <a:spcPct val="130000"/>
              </a:lnSpc>
            </a:pPr>
            <a:r>
              <a:rPr lang="zh-CN" altLang="en-US" sz="2000" smtClean="0"/>
              <a:t>迭代器向后移动</a:t>
            </a:r>
          </a:p>
          <a:p>
            <a:pPr lvl="1" eaLnBrk="1" hangingPunct="1">
              <a:lnSpc>
                <a:spcPct val="130000"/>
              </a:lnSpc>
            </a:pPr>
            <a:r>
              <a:rPr lang="zh-CN" altLang="en-US" sz="2000" smtClean="0"/>
              <a:t>比较两迭代器是否相同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9218" name="Rectangle 2"/>
          <p:cNvSpPr>
            <a:spLocks noGrp="1" noChangeArrowheads="1"/>
          </p:cNvSpPr>
          <p:nvPr>
            <p:ph type="title"/>
          </p:nvPr>
        </p:nvSpPr>
        <p:spPr>
          <a:xfrm>
            <a:off x="685800" y="38100"/>
            <a:ext cx="7772400" cy="1143000"/>
          </a:xfrm>
        </p:spPr>
        <p:txBody>
          <a:bodyPr/>
          <a:lstStyle/>
          <a:p>
            <a:pPr eaLnBrk="1" hangingPunct="1">
              <a:defRPr/>
            </a:pPr>
            <a:r>
              <a:rPr lang="zh-CN" altLang="en-US" dirty="0" smtClean="0"/>
              <a:t>容器类的设计</a:t>
            </a:r>
          </a:p>
        </p:txBody>
      </p:sp>
      <p:sp>
        <p:nvSpPr>
          <p:cNvPr id="10243" name="Rectangle 3"/>
          <p:cNvSpPr>
            <a:spLocks noGrp="1" noChangeArrowheads="1"/>
          </p:cNvSpPr>
          <p:nvPr>
            <p:ph type="body" idx="1"/>
          </p:nvPr>
        </p:nvSpPr>
        <p:spPr>
          <a:xfrm>
            <a:off x="685800" y="1346200"/>
            <a:ext cx="7772400" cy="5143500"/>
          </a:xfrm>
        </p:spPr>
        <p:txBody>
          <a:bodyPr/>
          <a:lstStyle/>
          <a:p>
            <a:pPr eaLnBrk="1" hangingPunct="1">
              <a:lnSpc>
                <a:spcPct val="80000"/>
              </a:lnSpc>
              <a:buFont typeface="Wingdings" pitchFamily="2" charset="2"/>
              <a:buNone/>
            </a:pPr>
            <a:r>
              <a:rPr lang="en-US" altLang="zh-CN" sz="2800" smtClean="0"/>
              <a:t>template &lt;class T&gt;</a:t>
            </a:r>
          </a:p>
          <a:p>
            <a:pPr eaLnBrk="1" hangingPunct="1">
              <a:lnSpc>
                <a:spcPct val="80000"/>
              </a:lnSpc>
              <a:buFont typeface="Wingdings" pitchFamily="2" charset="2"/>
              <a:buNone/>
            </a:pPr>
            <a:r>
              <a:rPr lang="en-US" altLang="zh-CN" sz="2800" smtClean="0"/>
              <a:t>class seqlist {</a:t>
            </a:r>
          </a:p>
          <a:p>
            <a:pPr eaLnBrk="1" hangingPunct="1">
              <a:lnSpc>
                <a:spcPct val="80000"/>
              </a:lnSpc>
              <a:buFont typeface="Wingdings" pitchFamily="2" charset="2"/>
              <a:buNone/>
            </a:pPr>
            <a:r>
              <a:rPr lang="en-US" altLang="zh-CN" sz="2800" smtClean="0"/>
              <a:t>private:</a:t>
            </a:r>
          </a:p>
          <a:p>
            <a:pPr eaLnBrk="1" hangingPunct="1">
              <a:lnSpc>
                <a:spcPct val="80000"/>
              </a:lnSpc>
              <a:buFont typeface="Wingdings" pitchFamily="2" charset="2"/>
              <a:buNone/>
            </a:pPr>
            <a:r>
              <a:rPr lang="en-US" altLang="zh-CN" sz="2800" smtClean="0"/>
              <a:t>     int size;</a:t>
            </a:r>
          </a:p>
          <a:p>
            <a:pPr eaLnBrk="1" hangingPunct="1">
              <a:lnSpc>
                <a:spcPct val="80000"/>
              </a:lnSpc>
              <a:buFont typeface="Wingdings" pitchFamily="2" charset="2"/>
              <a:buNone/>
            </a:pPr>
            <a:r>
              <a:rPr lang="en-US" altLang="zh-CN" sz="2800" smtClean="0"/>
              <a:t>     int current_size;</a:t>
            </a:r>
          </a:p>
          <a:p>
            <a:pPr eaLnBrk="1" hangingPunct="1">
              <a:lnSpc>
                <a:spcPct val="80000"/>
              </a:lnSpc>
              <a:buFont typeface="Wingdings" pitchFamily="2" charset="2"/>
              <a:buNone/>
            </a:pPr>
            <a:r>
              <a:rPr lang="en-US" altLang="zh-CN" sz="2800" smtClean="0"/>
              <a:t>     T *storage;</a:t>
            </a:r>
          </a:p>
          <a:p>
            <a:pPr eaLnBrk="1" hangingPunct="1">
              <a:lnSpc>
                <a:spcPct val="80000"/>
              </a:lnSpc>
              <a:buFont typeface="Wingdings" pitchFamily="2" charset="2"/>
              <a:buNone/>
            </a:pPr>
            <a:r>
              <a:rPr lang="en-US" altLang="zh-CN" sz="2800" smtClean="0"/>
              <a:t>     void doubleSpace();</a:t>
            </a:r>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r>
              <a:rPr lang="en-US" altLang="zh-CN" sz="2800" smtClean="0"/>
              <a:t>public:</a:t>
            </a:r>
          </a:p>
          <a:p>
            <a:pPr eaLnBrk="1" hangingPunct="1">
              <a:lnSpc>
                <a:spcPct val="80000"/>
              </a:lnSpc>
              <a:buFont typeface="Wingdings" pitchFamily="2" charset="2"/>
              <a:buNone/>
            </a:pPr>
            <a:r>
              <a:rPr lang="en-US" altLang="zh-CN" sz="2800" smtClean="0"/>
              <a:t>	seqlist(int s = 10):size(s)</a:t>
            </a:r>
          </a:p>
          <a:p>
            <a:pPr eaLnBrk="1" hangingPunct="1">
              <a:lnSpc>
                <a:spcPct val="80000"/>
              </a:lnSpc>
              <a:buFont typeface="Wingdings" pitchFamily="2" charset="2"/>
              <a:buNone/>
            </a:pPr>
            <a:r>
              <a:rPr lang="en-US" altLang="zh-CN" sz="2800" smtClean="0"/>
              <a:t>            {storage = new T[size]; current_size = 0;}</a:t>
            </a:r>
          </a:p>
          <a:p>
            <a:pPr eaLnBrk="1" hangingPunct="1">
              <a:lnSpc>
                <a:spcPct val="80000"/>
              </a:lnSpc>
              <a:buFont typeface="Wingdings" pitchFamily="2" charset="2"/>
              <a:buNone/>
            </a:pPr>
            <a:r>
              <a:rPr lang="en-US" altLang="zh-CN" sz="2800" smtClean="0"/>
              <a:t>	~seqlist() {delete []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85800" y="1143000"/>
            <a:ext cx="8166100" cy="5537200"/>
          </a:xfrm>
        </p:spPr>
        <p:txBody>
          <a:bodyPr/>
          <a:lstStyle/>
          <a:p>
            <a:pPr eaLnBrk="1" hangingPunct="1">
              <a:lnSpc>
                <a:spcPct val="90000"/>
              </a:lnSpc>
              <a:buFont typeface="Wingdings" pitchFamily="2" charset="2"/>
              <a:buNone/>
            </a:pPr>
            <a:r>
              <a:rPr lang="en-US" altLang="zh-CN" sz="2400" smtClean="0"/>
              <a:t>void push_back(const T &amp;x) </a:t>
            </a:r>
          </a:p>
          <a:p>
            <a:pPr eaLnBrk="1" hangingPunct="1">
              <a:lnSpc>
                <a:spcPct val="90000"/>
              </a:lnSpc>
              <a:buFont typeface="Wingdings" pitchFamily="2" charset="2"/>
              <a:buNone/>
            </a:pPr>
            <a:r>
              <a:rPr lang="en-US" altLang="zh-CN" sz="2400" smtClean="0"/>
              <a:t>        { if (size == current_size) doubleSpace();</a:t>
            </a:r>
          </a:p>
          <a:p>
            <a:pPr eaLnBrk="1" hangingPunct="1">
              <a:lnSpc>
                <a:spcPct val="90000"/>
              </a:lnSpc>
              <a:buFont typeface="Wingdings" pitchFamily="2" charset="2"/>
              <a:buNone/>
            </a:pPr>
            <a:r>
              <a:rPr lang="en-US" altLang="zh-CN" sz="2400" smtClean="0"/>
              <a:t>           storage[current_size++] = x;</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void pop_back( )</a:t>
            </a:r>
          </a:p>
          <a:p>
            <a:pPr eaLnBrk="1" hangingPunct="1">
              <a:lnSpc>
                <a:spcPct val="90000"/>
              </a:lnSpc>
              <a:buFont typeface="Wingdings" pitchFamily="2" charset="2"/>
              <a:buNone/>
            </a:pPr>
            <a:r>
              <a:rPr lang="en-US" altLang="zh-CN" sz="2400" smtClean="0"/>
              <a:t>        { if (current_size == 0)</a:t>
            </a:r>
          </a:p>
          <a:p>
            <a:pPr eaLnBrk="1" hangingPunct="1">
              <a:lnSpc>
                <a:spcPct val="90000"/>
              </a:lnSpc>
              <a:buFont typeface="Wingdings" pitchFamily="2" charset="2"/>
              <a:buNone/>
            </a:pPr>
            <a:r>
              <a:rPr lang="en-US" altLang="zh-CN" sz="2400" smtClean="0"/>
              <a:t>                cerr &lt;&lt; "</a:t>
            </a:r>
            <a:r>
              <a:rPr lang="zh-CN" altLang="en-US" sz="2400" smtClean="0"/>
              <a:t>这是一个空容器</a:t>
            </a:r>
            <a:r>
              <a:rPr lang="en-US" altLang="zh-CN" sz="2400" smtClean="0"/>
              <a:t>\n"; </a:t>
            </a:r>
          </a:p>
          <a:p>
            <a:pPr eaLnBrk="1" hangingPunct="1">
              <a:lnSpc>
                <a:spcPct val="90000"/>
              </a:lnSpc>
              <a:buFont typeface="Wingdings" pitchFamily="2" charset="2"/>
              <a:buNone/>
            </a:pPr>
            <a:r>
              <a:rPr lang="en-US" altLang="zh-CN" sz="2400" smtClean="0"/>
              <a:t>             else --current_size;</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T &amp;operator[](int i) { return storage[i]; }</a:t>
            </a:r>
          </a:p>
          <a:p>
            <a:pPr eaLnBrk="1" hangingPunct="1">
              <a:lnSpc>
                <a:spcPct val="90000"/>
              </a:lnSpc>
              <a:buFont typeface="Wingdings" pitchFamily="2" charset="2"/>
              <a:buNone/>
            </a:pPr>
            <a:r>
              <a:rPr lang="en-US" altLang="zh-CN" sz="2400" smtClean="0"/>
              <a:t>	</a:t>
            </a: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21863</TotalTime>
  <Words>2241</Words>
  <Application>Microsoft Office PowerPoint</Application>
  <PresentationFormat>全屏显示(4:3)</PresentationFormat>
  <Paragraphs>325</Paragraphs>
  <Slides>31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黑体</vt:lpstr>
      <vt:lpstr>Times New Roman</vt:lpstr>
      <vt:lpstr>楷体_GB2312</vt:lpstr>
      <vt:lpstr>Wingdings</vt:lpstr>
      <vt:lpstr>宋体</vt:lpstr>
      <vt:lpstr>Soaring</vt:lpstr>
      <vt:lpstr>第16章 容器和迭代器</vt:lpstr>
      <vt:lpstr>迭代器</vt:lpstr>
      <vt:lpstr>迭代器</vt:lpstr>
      <vt:lpstr>迭代器常用操作</vt:lpstr>
      <vt:lpstr>迭代器的优点</vt:lpstr>
      <vt:lpstr>迭代器实例 –顺序表中的迭代器</vt:lpstr>
      <vt:lpstr>设计考虑</vt:lpstr>
      <vt:lpstr>容器类的设计</vt:lpstr>
      <vt:lpstr>幻灯片 9</vt:lpstr>
      <vt:lpstr>幻灯片 10</vt:lpstr>
      <vt:lpstr>幻灯片 11</vt:lpstr>
      <vt:lpstr>doubleSpace</vt:lpstr>
      <vt:lpstr>insert</vt:lpstr>
      <vt:lpstr>erase</vt:lpstr>
      <vt:lpstr>应用</vt:lpstr>
      <vt:lpstr>输出</vt:lpstr>
      <vt:lpstr>幻灯片 17</vt:lpstr>
      <vt:lpstr>输出</vt:lpstr>
      <vt:lpstr>幻灯片 19</vt:lpstr>
      <vt:lpstr>输出</vt:lpstr>
      <vt:lpstr>迭代器实例 –单链表中的迭代器</vt:lpstr>
      <vt:lpstr>设计考虑</vt:lpstr>
      <vt:lpstr>容器类的设计</vt:lpstr>
      <vt:lpstr>幻灯片 24</vt:lpstr>
      <vt:lpstr>幻灯片 25</vt:lpstr>
      <vt:lpstr>幻灯片 26</vt:lpstr>
      <vt:lpstr>makeEmpty</vt:lpstr>
      <vt:lpstr>应用</vt:lpstr>
      <vt:lpstr>幻灯片 29</vt:lpstr>
      <vt:lpstr>幻灯片 30</vt:lpstr>
      <vt:lpstr>总结</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容器和迭代器</dc:title>
  <dc:creator>administrat</dc:creator>
  <cp:lastModifiedBy>administrat</cp:lastModifiedBy>
  <cp:revision>487</cp:revision>
  <dcterms:created xsi:type="dcterms:W3CDTF">2002-03-09T00:08:02Z</dcterms:created>
  <dcterms:modified xsi:type="dcterms:W3CDTF">2018-06-05T12:03:03Z</dcterms:modified>
</cp:coreProperties>
</file>