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QDm70rGn4krq/0QtKG2tseBbt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302340ca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7302340ca5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302340ca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302340ca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302340ca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7302340ca5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0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ODIN II </a:t>
            </a:r>
            <a:endParaRPr/>
          </a:p>
        </p:txBody>
      </p:sp>
      <p:sp>
        <p:nvSpPr>
          <p:cNvPr id="273" name="Google Shape;273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TEAM REVIEW I – 04/10/2020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Field of View</a:t>
            </a:r>
            <a:endParaRPr/>
          </a:p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person's normal field of view angle is 110 degrees. When it exceeds 110 degrees, people usually turn their heads to see.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625" y="3279450"/>
            <a:ext cx="3971853" cy="13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978" y="3279450"/>
            <a:ext cx="2350250" cy="13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625" y="4890786"/>
            <a:ext cx="3971850" cy="11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0"/>
          <p:cNvPicPr preferRelativeResize="0"/>
          <p:nvPr/>
        </p:nvPicPr>
        <p:blipFill rotWithShape="1">
          <a:blip r:embed="rId6">
            <a:alphaModFix/>
          </a:blip>
          <a:srcRect b="-15035" l="0" r="-23274" t="0"/>
          <a:stretch/>
        </p:blipFill>
        <p:spPr>
          <a:xfrm>
            <a:off x="6214975" y="4754425"/>
            <a:ext cx="2871750" cy="1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Field of View </a:t>
            </a:r>
            <a:endParaRPr/>
          </a:p>
        </p:txBody>
      </p:sp>
      <p:sp>
        <p:nvSpPr>
          <p:cNvPr id="352" name="Google Shape;352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</a:t>
            </a:r>
            <a:r>
              <a:rPr lang="en-US"/>
              <a:t>aking the left and right eyes display content separately; (Set up Left Camera and Right Camera)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Using </a:t>
            </a:r>
            <a:r>
              <a:rPr lang="en-US"/>
              <a:t> corrector vectors and apply them to the Field of View(FOV); (Foveated Rendering） </a:t>
            </a:r>
            <a:endParaRPr/>
          </a:p>
        </p:txBody>
      </p:sp>
      <p:pic>
        <p:nvPicPr>
          <p:cNvPr id="353" name="Google Shape;3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1" y="4325451"/>
            <a:ext cx="4756261" cy="25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302340ca5_4_1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Roadblocks</a:t>
            </a:r>
            <a:endParaRPr/>
          </a:p>
        </p:txBody>
      </p:sp>
      <p:sp>
        <p:nvSpPr>
          <p:cNvPr id="359" name="Google Shape;359;g7302340ca5_4_12"/>
          <p:cNvSpPr txBox="1"/>
          <p:nvPr>
            <p:ph idx="1" type="body"/>
          </p:nvPr>
        </p:nvSpPr>
        <p:spPr>
          <a:xfrm>
            <a:off x="1154954" y="27559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us going moving to remote access for life there have been one large roadblock that has </a:t>
            </a:r>
            <a:r>
              <a:rPr lang="en-US"/>
              <a:t>halted</a:t>
            </a:r>
            <a:r>
              <a:rPr lang="en-US"/>
              <a:t> development, access to the hardware.</a:t>
            </a:r>
            <a:br>
              <a:rPr lang="en-US"/>
            </a:b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Without access to the hardware we are currently stuck and unable to test the methods we have created to pulled the data from the hardware.</a:t>
            </a:r>
            <a:br>
              <a:rPr lang="en-US"/>
            </a:b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Getting quick response to test our ideas and code.</a:t>
            </a:r>
            <a:br>
              <a:rPr lang="en-US"/>
            </a:b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have to wait for our industry sponsor or his kids.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302340ca5_2_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Our Project</a:t>
            </a:r>
            <a:endParaRPr/>
          </a:p>
        </p:txBody>
      </p:sp>
      <p:sp>
        <p:nvSpPr>
          <p:cNvPr id="279" name="Google Shape;279;g7302340ca5_2_5"/>
          <p:cNvSpPr txBox="1"/>
          <p:nvPr>
            <p:ph idx="1" type="body"/>
          </p:nvPr>
        </p:nvSpPr>
        <p:spPr>
          <a:xfrm>
            <a:off x="550100" y="2603500"/>
            <a:ext cx="1114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Our project’s purpose is to serve customers with </a:t>
            </a:r>
            <a:r>
              <a:rPr lang="en-US" sz="2400"/>
              <a:t>Strabismus</a:t>
            </a:r>
            <a:r>
              <a:rPr lang="en-US" sz="2400"/>
              <a:t>: a condition which causes a person’s eyes to not align parallel to each other. 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Our project will use a VR headset to rotate an image to match the alignment of a person’s eyes, one image for each the left and the right eye. This will allow the user to see the VR image as it was intended to be rendered.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Proposal </a:t>
            </a:r>
            <a:endParaRPr/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1154954" y="2166151"/>
            <a:ext cx="8825659" cy="385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Deliverables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Separated deliverables equally amongst teammates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 Obtain Gaze Vectors – Todd Townsend, Karla Barraza Lopez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Compare against Target Vectors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Produce Correction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 Obtain Touch Controller output – Abram Fouts, Karla Barraza Lopez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Create custom trigger events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Obtain the 3-dimensional position and angle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3. Obtain Field of View output – Xuening Jia, Wenhao Cheng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302340ca5_4_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COVID Changes</a:t>
            </a:r>
            <a:endParaRPr/>
          </a:p>
        </p:txBody>
      </p:sp>
      <p:sp>
        <p:nvSpPr>
          <p:cNvPr id="291" name="Google Shape;291;g7302340ca5_4_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How has COVID-19 affected development?</a:t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testing procedures have changed because we no longer have in-person access to our hardware.</a:t>
            </a:r>
            <a:br>
              <a:rPr lang="en-US"/>
            </a:b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industry sponsor is </a:t>
            </a:r>
            <a:r>
              <a:rPr lang="en-US"/>
              <a:t>awaiting</a:t>
            </a:r>
            <a:r>
              <a:rPr lang="en-US"/>
              <a:t> shipment for the hardware from PSU.</a:t>
            </a:r>
            <a:br>
              <a:rPr lang="en-US"/>
            </a:br>
            <a:endParaRPr/>
          </a:p>
          <a:p>
            <a:pPr indent="-320040" lvl="0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will have remote access and have our industry sponsor (or his kids) turn on and move the hardware as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"/>
          <p:cNvSpPr/>
          <p:nvPr/>
        </p:nvSpPr>
        <p:spPr>
          <a:xfrm rot="-5677511">
            <a:off x="5376762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9" name="Google Shape;299;p3"/>
          <p:cNvSpPr txBox="1"/>
          <p:nvPr>
            <p:ph type="title"/>
          </p:nvPr>
        </p:nvSpPr>
        <p:spPr>
          <a:xfrm>
            <a:off x="639098" y="629265"/>
            <a:ext cx="6072776" cy="162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Block Diagram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 rot="-5400000">
            <a:off x="6290102" y="977273"/>
            <a:ext cx="6053670" cy="4903455"/>
          </a:xfrm>
          <a:custGeom>
            <a:rect b="b" l="l" r="r" t="t"/>
            <a:pathLst>
              <a:path extrusionOk="0" h="4903455" w="6053670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descr="A close up of a map&#10;&#10;Description automatically generated" id="301" name="Google Shape;3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308" y="419898"/>
            <a:ext cx="4813612" cy="605367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"/>
          <p:cNvSpPr txBox="1"/>
          <p:nvPr>
            <p:ph idx="1" type="body"/>
          </p:nvPr>
        </p:nvSpPr>
        <p:spPr>
          <a:xfrm>
            <a:off x="639098" y="2418735"/>
            <a:ext cx="4879209" cy="3811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Design Flow of Project ODIN II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Gaze Vector</a:t>
            </a:r>
            <a:endParaRPr/>
          </a:p>
        </p:txBody>
      </p:sp>
      <p:sp>
        <p:nvSpPr>
          <p:cNvPr id="311" name="Google Shape;311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Format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X, Y, Z coordinates on a three dimensional plane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Software Language C#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Successfully written and tested Output Function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Output function takes X, Y, Z coordinates as arguments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Unity command line display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Gaze Vectors then sent to Comparator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"/>
          <p:cNvSpPr/>
          <p:nvPr/>
        </p:nvSpPr>
        <p:spPr>
          <a:xfrm>
            <a:off x="0" y="794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8" name="Google Shape;318;p5"/>
          <p:cNvSpPr/>
          <p:nvPr/>
        </p:nvSpPr>
        <p:spPr>
          <a:xfrm rot="-5677511">
            <a:off x="5376762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"/>
          <p:cNvSpPr txBox="1"/>
          <p:nvPr>
            <p:ph type="title"/>
          </p:nvPr>
        </p:nvSpPr>
        <p:spPr>
          <a:xfrm>
            <a:off x="639098" y="629265"/>
            <a:ext cx="6072776" cy="162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Target Vector</a:t>
            </a: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"/>
          <p:cNvSpPr txBox="1"/>
          <p:nvPr>
            <p:ph idx="1" type="body"/>
          </p:nvPr>
        </p:nvSpPr>
        <p:spPr>
          <a:xfrm>
            <a:off x="639098" y="1809750"/>
            <a:ext cx="6072776" cy="44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Produced when </a:t>
            </a:r>
            <a:r>
              <a:rPr b="1" lang="en-US">
                <a:solidFill>
                  <a:srgbClr val="FFFFFF"/>
                </a:solidFill>
              </a:rPr>
              <a:t>lens</a:t>
            </a:r>
            <a:r>
              <a:rPr lang="en-US">
                <a:solidFill>
                  <a:srgbClr val="FFFFFF"/>
                </a:solidFill>
              </a:rPr>
              <a:t> is focused on Target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The </a:t>
            </a:r>
            <a:r>
              <a:rPr b="1" lang="en-US"/>
              <a:t>lens</a:t>
            </a:r>
            <a:r>
              <a:rPr lang="en-US"/>
              <a:t> is composed of transparent, flexible tissue and is located directly behind the </a:t>
            </a:r>
            <a:r>
              <a:rPr b="1" lang="en-US"/>
              <a:t>iris</a:t>
            </a:r>
            <a:r>
              <a:rPr lang="en-US"/>
              <a:t> and the </a:t>
            </a:r>
            <a:r>
              <a:rPr b="1" lang="en-US"/>
              <a:t>pupil</a:t>
            </a:r>
            <a:r>
              <a:rPr lang="en-US"/>
              <a:t>. It is the second part of your eye, after the </a:t>
            </a:r>
            <a:r>
              <a:rPr b="1" lang="en-US"/>
              <a:t>cornea</a:t>
            </a:r>
            <a:r>
              <a:rPr lang="en-US"/>
              <a:t>, that helps to focus light and images on your </a:t>
            </a:r>
            <a:r>
              <a:rPr b="1" lang="en-US"/>
              <a:t>retina</a:t>
            </a:r>
            <a:r>
              <a:rPr lang="en-US"/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Used in determining Correction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Obtained from Calibration Test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Gaze Vector – Target Vector = Correction Vector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Focus on your eyes 8 Important parts of the eye" id="324" name="Google Shape;3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8067" y="1526637"/>
            <a:ext cx="4988157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Correction Vector</a:t>
            </a:r>
            <a:endParaRPr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1154954" y="2603499"/>
            <a:ext cx="8825659" cy="371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Comparator Function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Takes X, Y, Z coordinates from Gaze Vector as argument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dimensional X, Y, Z comparison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Produce Correction Vector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Beyond Deliverables: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Correction vector sent to Unity for Foveated Rendering 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Foveated rendering is blurring misaligned eye lens areas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Forcing eye lens to focus on the “clear” area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Touch Controllers</a:t>
            </a:r>
            <a:endParaRPr/>
          </a:p>
        </p:txBody>
      </p:sp>
      <p:sp>
        <p:nvSpPr>
          <p:cNvPr id="336" name="Google Shape;336;p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Replace default touch controller trigger events with our own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3F3F3F"/>
                </a:solidFill>
              </a:rPr>
              <a:t>On corresponding eye/controller use the trigger event to manipulate the field of view</a:t>
            </a:r>
            <a:endParaRPr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Use the change in 3-dimensional angle and position of the touch controller to change the field of view to the corresponding eye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The right controller controls the right eye and the left controller controls the left eye</a:t>
            </a:r>
            <a:br>
              <a:rPr lang="en-US">
                <a:solidFill>
                  <a:srgbClr val="3F3F3F"/>
                </a:solidFill>
              </a:rPr>
            </a:br>
            <a:endParaRPr>
              <a:solidFill>
                <a:srgbClr val="3F3F3F"/>
              </a:solidFill>
            </a:endParaRPr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3F3F3F"/>
                </a:solidFill>
              </a:rPr>
              <a:t>Task: Get access to the controller angle position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2020-04-06T21:16:53Z</dcterms:created>
  <dc:creator>Townsend, Todd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b1d6edf1-98f9-4ef6-bce4-5018bc9d0d51</vt:lpwstr>
  </property>
  <property fmtid="{D5CDD505-2E9C-101B-9397-08002B2CF9AE}" pid="3" name="CTP_TimeStamp">
    <vt:lpwstr>2020-04-06 21:36:59Z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