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D33DE-E82A-46CC-B11A-8D32A45127F4}" v="50" dt="2020-01-12T15:11:0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ka Soriano" userId="6d9f052c95858b2d" providerId="LiveId" clId="{D54BF04C-1988-4A0B-ACF0-69BB8295D496}"/>
    <pc:docChg chg="custSel addSld modSld">
      <pc:chgData name="Cka Soriano" userId="6d9f052c95858b2d" providerId="LiveId" clId="{D54BF04C-1988-4A0B-ACF0-69BB8295D496}" dt="2020-01-10T08:11:59.993" v="444" actId="20577"/>
      <pc:docMkLst>
        <pc:docMk/>
      </pc:docMkLst>
      <pc:sldChg chg="modSp">
        <pc:chgData name="Cka Soriano" userId="6d9f052c95858b2d" providerId="LiveId" clId="{D54BF04C-1988-4A0B-ACF0-69BB8295D496}" dt="2020-01-10T08:08:20.865" v="49" actId="20577"/>
        <pc:sldMkLst>
          <pc:docMk/>
          <pc:sldMk cId="3271531375" sldId="265"/>
        </pc:sldMkLst>
        <pc:spChg chg="mod">
          <ac:chgData name="Cka Soriano" userId="6d9f052c95858b2d" providerId="LiveId" clId="{D54BF04C-1988-4A0B-ACF0-69BB8295D496}" dt="2020-01-10T08:08:20.865" v="49" actId="20577"/>
          <ac:spMkLst>
            <pc:docMk/>
            <pc:sldMk cId="3271531375" sldId="265"/>
            <ac:spMk id="2" creationId="{330CF31A-7595-437F-A7DF-1DC827DE6599}"/>
          </ac:spMkLst>
        </pc:spChg>
      </pc:sldChg>
      <pc:sldChg chg="addSp delSp modSp add">
        <pc:chgData name="Cka Soriano" userId="6d9f052c95858b2d" providerId="LiveId" clId="{D54BF04C-1988-4A0B-ACF0-69BB8295D496}" dt="2020-01-10T08:11:59.993" v="444" actId="20577"/>
        <pc:sldMkLst>
          <pc:docMk/>
          <pc:sldMk cId="519058781" sldId="266"/>
        </pc:sldMkLst>
        <pc:spChg chg="mod">
          <ac:chgData name="Cka Soriano" userId="6d9f052c95858b2d" providerId="LiveId" clId="{D54BF04C-1988-4A0B-ACF0-69BB8295D496}" dt="2020-01-10T08:08:15.576" v="47" actId="20577"/>
          <ac:spMkLst>
            <pc:docMk/>
            <pc:sldMk cId="519058781" sldId="266"/>
            <ac:spMk id="2" creationId="{D2232814-F1EF-4411-AFF9-098B4EB5865E}"/>
          </ac:spMkLst>
        </pc:spChg>
        <pc:spChg chg="mod">
          <ac:chgData name="Cka Soriano" userId="6d9f052c95858b2d" providerId="LiveId" clId="{D54BF04C-1988-4A0B-ACF0-69BB8295D496}" dt="2020-01-10T08:11:59.993" v="444" actId="20577"/>
          <ac:spMkLst>
            <pc:docMk/>
            <pc:sldMk cId="519058781" sldId="266"/>
            <ac:spMk id="3" creationId="{11CC1FCB-6FE6-4EF4-95C8-D795C969BE4C}"/>
          </ac:spMkLst>
        </pc:spChg>
        <pc:picChg chg="add del mod">
          <ac:chgData name="Cka Soriano" userId="6d9f052c95858b2d" providerId="LiveId" clId="{D54BF04C-1988-4A0B-ACF0-69BB8295D496}" dt="2020-01-10T08:11:00.240" v="327" actId="478"/>
          <ac:picMkLst>
            <pc:docMk/>
            <pc:sldMk cId="519058781" sldId="266"/>
            <ac:picMk id="4" creationId="{7D147465-D1F5-40C6-AD6B-1CC1A5A36773}"/>
          </ac:picMkLst>
        </pc:picChg>
      </pc:sldChg>
    </pc:docChg>
  </pc:docChgLst>
  <pc:docChgLst>
    <pc:chgData name="Cka Soriano" userId="6d9f052c95858b2d" providerId="Windows Live" clId="Web-{270D33DE-E82A-46CC-B11A-8D32A45127F4}"/>
    <pc:docChg chg="modSld">
      <pc:chgData name="Cka Soriano" userId="6d9f052c95858b2d" providerId="Windows Live" clId="Web-{270D33DE-E82A-46CC-B11A-8D32A45127F4}" dt="2020-01-12T15:11:02.617" v="49" actId="20577"/>
      <pc:docMkLst>
        <pc:docMk/>
      </pc:docMkLst>
      <pc:sldChg chg="modSp">
        <pc:chgData name="Cka Soriano" userId="6d9f052c95858b2d" providerId="Windows Live" clId="Web-{270D33DE-E82A-46CC-B11A-8D32A45127F4}" dt="2020-01-12T14:35:39.820" v="12" actId="20577"/>
        <pc:sldMkLst>
          <pc:docMk/>
          <pc:sldMk cId="3082175306" sldId="257"/>
        </pc:sldMkLst>
        <pc:spChg chg="mod">
          <ac:chgData name="Cka Soriano" userId="6d9f052c95858b2d" providerId="Windows Live" clId="Web-{270D33DE-E82A-46CC-B11A-8D32A45127F4}" dt="2020-01-12T14:35:39.820" v="12" actId="20577"/>
          <ac:spMkLst>
            <pc:docMk/>
            <pc:sldMk cId="3082175306" sldId="257"/>
            <ac:spMk id="3" creationId="{FEC27D79-7BD3-46F2-B341-880495DDCD72}"/>
          </ac:spMkLst>
        </pc:spChg>
      </pc:sldChg>
      <pc:sldChg chg="modSp">
        <pc:chgData name="Cka Soriano" userId="6d9f052c95858b2d" providerId="Windows Live" clId="Web-{270D33DE-E82A-46CC-B11A-8D32A45127F4}" dt="2020-01-12T14:47:00.045" v="36" actId="20577"/>
        <pc:sldMkLst>
          <pc:docMk/>
          <pc:sldMk cId="541298031" sldId="259"/>
        </pc:sldMkLst>
        <pc:spChg chg="mod">
          <ac:chgData name="Cka Soriano" userId="6d9f052c95858b2d" providerId="Windows Live" clId="Web-{270D33DE-E82A-46CC-B11A-8D32A45127F4}" dt="2020-01-12T14:47:00.045" v="36" actId="20577"/>
          <ac:spMkLst>
            <pc:docMk/>
            <pc:sldMk cId="541298031" sldId="259"/>
            <ac:spMk id="3" creationId="{FEC27D79-7BD3-46F2-B341-880495DDCD72}"/>
          </ac:spMkLst>
        </pc:spChg>
      </pc:sldChg>
      <pc:sldChg chg="modSp">
        <pc:chgData name="Cka Soriano" userId="6d9f052c95858b2d" providerId="Windows Live" clId="Web-{270D33DE-E82A-46CC-B11A-8D32A45127F4}" dt="2020-01-12T15:11:02.617" v="48" actId="20577"/>
        <pc:sldMkLst>
          <pc:docMk/>
          <pc:sldMk cId="2192039599" sldId="264"/>
        </pc:sldMkLst>
        <pc:spChg chg="mod">
          <ac:chgData name="Cka Soriano" userId="6d9f052c95858b2d" providerId="Windows Live" clId="Web-{270D33DE-E82A-46CC-B11A-8D32A45127F4}" dt="2020-01-12T15:11:02.617" v="48" actId="20577"/>
          <ac:spMkLst>
            <pc:docMk/>
            <pc:sldMk cId="2192039599" sldId="264"/>
            <ac:spMk id="3" creationId="{DC3276F0-12CD-4D70-8E21-1EF017D9994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D2EF9-19B4-4279-BDDD-79C2C5BB57A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7B79459-EBE8-4D64-B76C-0378B2537F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Con los comandos anteriormente visto creamos nuestro nuevo proyecto con el nombre angular-tour-of-héroes (ng new angular-tour-of-héroes)</a:t>
          </a:r>
          <a:endParaRPr lang="en-US"/>
        </a:p>
      </dgm:t>
    </dgm:pt>
    <dgm:pt modelId="{8B4A1F0A-F284-46AF-ABCA-B0D7741D49DB}" type="parTrans" cxnId="{C50978CB-95FB-4D1C-BA05-D9E033DBFF4A}">
      <dgm:prSet/>
      <dgm:spPr/>
      <dgm:t>
        <a:bodyPr/>
        <a:lstStyle/>
        <a:p>
          <a:endParaRPr lang="en-US"/>
        </a:p>
      </dgm:t>
    </dgm:pt>
    <dgm:pt modelId="{BDAEA2C0-4513-410D-B10E-205B9ABE5811}" type="sibTrans" cxnId="{C50978CB-95FB-4D1C-BA05-D9E033DBFF4A}">
      <dgm:prSet/>
      <dgm:spPr/>
      <dgm:t>
        <a:bodyPr/>
        <a:lstStyle/>
        <a:p>
          <a:endParaRPr lang="en-US"/>
        </a:p>
      </dgm:t>
    </dgm:pt>
    <dgm:pt modelId="{73EF2D3E-55A1-444F-A3AF-0002BC9A8F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Abrimos el servidor de la aplicación (cd angular-tour-of-héroes) (ng serve --open)</a:t>
          </a:r>
          <a:endParaRPr lang="en-US"/>
        </a:p>
      </dgm:t>
    </dgm:pt>
    <dgm:pt modelId="{A97AB231-4D96-4450-AC98-DDED593DDF43}" type="parTrans" cxnId="{1488AC00-C0E6-442E-A1AC-53C4598C4A0E}">
      <dgm:prSet/>
      <dgm:spPr/>
      <dgm:t>
        <a:bodyPr/>
        <a:lstStyle/>
        <a:p>
          <a:endParaRPr lang="en-US"/>
        </a:p>
      </dgm:t>
    </dgm:pt>
    <dgm:pt modelId="{54F07D43-4764-4FAE-90D1-2BB4D0ED1CDE}" type="sibTrans" cxnId="{1488AC00-C0E6-442E-A1AC-53C4598C4A0E}">
      <dgm:prSet/>
      <dgm:spPr/>
      <dgm:t>
        <a:bodyPr/>
        <a:lstStyle/>
        <a:p>
          <a:endParaRPr lang="en-US"/>
        </a:p>
      </dgm:t>
    </dgm:pt>
    <dgm:pt modelId="{29064A3B-FAED-4C6C-B66D-DC5EE0C192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Al crear la aplicación se nos generarán los componentes necesarios para la aplicación, los componentes son bloques de construcción fundamentales de las aplicaciones angular.</a:t>
          </a:r>
          <a:endParaRPr lang="en-US"/>
        </a:p>
      </dgm:t>
    </dgm:pt>
    <dgm:pt modelId="{17F5D12F-3F83-4A4F-8B2E-5AEEB3D4217E}" type="parTrans" cxnId="{BF609FBE-F72C-4897-AB05-2C5FE8245E98}">
      <dgm:prSet/>
      <dgm:spPr/>
      <dgm:t>
        <a:bodyPr/>
        <a:lstStyle/>
        <a:p>
          <a:endParaRPr lang="en-US"/>
        </a:p>
      </dgm:t>
    </dgm:pt>
    <dgm:pt modelId="{644B261D-4216-4CC9-B7CC-EB8EDB95D688}" type="sibTrans" cxnId="{BF609FBE-F72C-4897-AB05-2C5FE8245E98}">
      <dgm:prSet/>
      <dgm:spPr/>
      <dgm:t>
        <a:bodyPr/>
        <a:lstStyle/>
        <a:p>
          <a:endParaRPr lang="en-US"/>
        </a:p>
      </dgm:t>
    </dgm:pt>
    <dgm:pt modelId="{155D7431-BB1B-49DF-ABFC-355BD0FF63C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Los tres componentes principales de la aplicación son:</a:t>
          </a:r>
          <a:endParaRPr lang="en-US"/>
        </a:p>
      </dgm:t>
    </dgm:pt>
    <dgm:pt modelId="{105C996B-A5DC-4BB6-A62A-EA25D5ADD0A1}" type="parTrans" cxnId="{19F44BDF-493D-41F2-B471-9736C192565A}">
      <dgm:prSet/>
      <dgm:spPr/>
      <dgm:t>
        <a:bodyPr/>
        <a:lstStyle/>
        <a:p>
          <a:endParaRPr lang="en-US"/>
        </a:p>
      </dgm:t>
    </dgm:pt>
    <dgm:pt modelId="{AF87E721-5B75-4444-A1F9-BFD189DCAEAF}" type="sibTrans" cxnId="{19F44BDF-493D-41F2-B471-9736C192565A}">
      <dgm:prSet/>
      <dgm:spPr/>
      <dgm:t>
        <a:bodyPr/>
        <a:lstStyle/>
        <a:p>
          <a:endParaRPr lang="en-US"/>
        </a:p>
      </dgm:t>
    </dgm:pt>
    <dgm:pt modelId="{0D5ED15A-55D9-4FD4-A9EA-9475C7AFB38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</a:t>
          </a:r>
          <a:r>
            <a:rPr lang="es-ES" sz="1200" dirty="0" err="1"/>
            <a:t>App.component.ts</a:t>
          </a:r>
          <a:r>
            <a:rPr lang="es-ES" sz="1200" dirty="0"/>
            <a:t> que contiene el código de la clase escrito en </a:t>
          </a:r>
          <a:r>
            <a:rPr lang="es-ES" sz="1200" dirty="0" err="1"/>
            <a:t>TypeScript</a:t>
          </a:r>
          <a:endParaRPr lang="en-US" sz="1200" dirty="0"/>
        </a:p>
      </dgm:t>
    </dgm:pt>
    <dgm:pt modelId="{86D85BA2-9D87-4D4E-A721-AD8FC6DF5986}" type="parTrans" cxnId="{CC9340A9-12DA-4802-92F2-6C5A01C44713}">
      <dgm:prSet/>
      <dgm:spPr/>
      <dgm:t>
        <a:bodyPr/>
        <a:lstStyle/>
        <a:p>
          <a:endParaRPr lang="en-US"/>
        </a:p>
      </dgm:t>
    </dgm:pt>
    <dgm:pt modelId="{F955A15C-CC33-4232-82DA-668AB2222DBA}" type="sibTrans" cxnId="{CC9340A9-12DA-4802-92F2-6C5A01C44713}">
      <dgm:prSet/>
      <dgm:spPr/>
      <dgm:t>
        <a:bodyPr/>
        <a:lstStyle/>
        <a:p>
          <a:endParaRPr lang="en-US"/>
        </a:p>
      </dgm:t>
    </dgm:pt>
    <dgm:pt modelId="{F04E2B3A-B5EB-418B-A531-380DF9DD5E1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-App.component.html que contiene la plantilla del componente </a:t>
          </a:r>
          <a:endParaRPr lang="en-US" sz="1200" dirty="0"/>
        </a:p>
      </dgm:t>
    </dgm:pt>
    <dgm:pt modelId="{C1C8F8AE-F084-4917-B9C3-0A74612B9C96}" type="parTrans" cxnId="{9C761678-E234-4937-8176-E435C8588BDE}">
      <dgm:prSet/>
      <dgm:spPr/>
      <dgm:t>
        <a:bodyPr/>
        <a:lstStyle/>
        <a:p>
          <a:endParaRPr lang="en-US"/>
        </a:p>
      </dgm:t>
    </dgm:pt>
    <dgm:pt modelId="{F5B71C8F-F47A-439A-8601-DC71557556C7}" type="sibTrans" cxnId="{9C761678-E234-4937-8176-E435C8588BDE}">
      <dgm:prSet/>
      <dgm:spPr/>
      <dgm:t>
        <a:bodyPr/>
        <a:lstStyle/>
        <a:p>
          <a:endParaRPr lang="en-US"/>
        </a:p>
      </dgm:t>
    </dgm:pt>
    <dgm:pt modelId="{B3313889-D79F-41FD-80FE-89B37CF0346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sz="1200" dirty="0"/>
            <a:t>-App.component.css que contiene los estilos privados del componente.</a:t>
          </a:r>
          <a:endParaRPr lang="en-US" sz="1200" dirty="0"/>
        </a:p>
      </dgm:t>
    </dgm:pt>
    <dgm:pt modelId="{9B49AB5B-5692-4742-B851-3AB1BAEF3619}" type="parTrans" cxnId="{D4AA58A5-5392-4D64-B376-E4B4F384B5DB}">
      <dgm:prSet/>
      <dgm:spPr/>
      <dgm:t>
        <a:bodyPr/>
        <a:lstStyle/>
        <a:p>
          <a:endParaRPr lang="en-US"/>
        </a:p>
      </dgm:t>
    </dgm:pt>
    <dgm:pt modelId="{2DA2153C-4E55-431B-83AC-8D6BCDE8F823}" type="sibTrans" cxnId="{D4AA58A5-5392-4D64-B376-E4B4F384B5DB}">
      <dgm:prSet/>
      <dgm:spPr/>
      <dgm:t>
        <a:bodyPr/>
        <a:lstStyle/>
        <a:p>
          <a:endParaRPr lang="en-US"/>
        </a:p>
      </dgm:t>
    </dgm:pt>
    <dgm:pt modelId="{2F72EEC3-B49C-4508-8C28-C09D4E777996}" type="pres">
      <dgm:prSet presAssocID="{4F9D2EF9-19B4-4279-BDDD-79C2C5BB57A4}" presName="root" presStyleCnt="0">
        <dgm:presLayoutVars>
          <dgm:dir/>
          <dgm:resizeHandles val="exact"/>
        </dgm:presLayoutVars>
      </dgm:prSet>
      <dgm:spPr/>
    </dgm:pt>
    <dgm:pt modelId="{0E25925F-AE65-4435-84D6-A1138BD1E82C}" type="pres">
      <dgm:prSet presAssocID="{A7B79459-EBE8-4D64-B76C-0378B2537FE1}" presName="compNode" presStyleCnt="0"/>
      <dgm:spPr/>
    </dgm:pt>
    <dgm:pt modelId="{C39943B7-1D6B-4645-9604-2B64D1F53FC2}" type="pres">
      <dgm:prSet presAssocID="{A7B79459-EBE8-4D64-B76C-0378B2537F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128CEC-8D0D-4309-B3F6-B2CF80CEEB42}" type="pres">
      <dgm:prSet presAssocID="{A7B79459-EBE8-4D64-B76C-0378B2537FE1}" presName="iconSpace" presStyleCnt="0"/>
      <dgm:spPr/>
    </dgm:pt>
    <dgm:pt modelId="{4F38CDBF-A8AA-412C-A40A-3294F72032BA}" type="pres">
      <dgm:prSet presAssocID="{A7B79459-EBE8-4D64-B76C-0378B2537FE1}" presName="parTx" presStyleLbl="revTx" presStyleIdx="0" presStyleCnt="8">
        <dgm:presLayoutVars>
          <dgm:chMax val="0"/>
          <dgm:chPref val="0"/>
        </dgm:presLayoutVars>
      </dgm:prSet>
      <dgm:spPr/>
    </dgm:pt>
    <dgm:pt modelId="{DC29776E-721D-4307-AD35-78B572B93990}" type="pres">
      <dgm:prSet presAssocID="{A7B79459-EBE8-4D64-B76C-0378B2537FE1}" presName="txSpace" presStyleCnt="0"/>
      <dgm:spPr/>
    </dgm:pt>
    <dgm:pt modelId="{2E63F098-8E49-47E1-AE67-A7213172EF02}" type="pres">
      <dgm:prSet presAssocID="{A7B79459-EBE8-4D64-B76C-0378B2537FE1}" presName="desTx" presStyleLbl="revTx" presStyleIdx="1" presStyleCnt="8">
        <dgm:presLayoutVars/>
      </dgm:prSet>
      <dgm:spPr/>
    </dgm:pt>
    <dgm:pt modelId="{93D17F62-3B93-4866-B985-13E848E2247B}" type="pres">
      <dgm:prSet presAssocID="{BDAEA2C0-4513-410D-B10E-205B9ABE5811}" presName="sibTrans" presStyleCnt="0"/>
      <dgm:spPr/>
    </dgm:pt>
    <dgm:pt modelId="{F5589CED-E00A-418F-9475-344DBB19E1E5}" type="pres">
      <dgm:prSet presAssocID="{73EF2D3E-55A1-444F-A3AF-0002BC9A8FCC}" presName="compNode" presStyleCnt="0"/>
      <dgm:spPr/>
    </dgm:pt>
    <dgm:pt modelId="{CB9F821C-BAE9-4865-BFE7-ACB30D930AA0}" type="pres">
      <dgm:prSet presAssocID="{73EF2D3E-55A1-444F-A3AF-0002BC9A8F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8F4FDA3-CE76-499B-900C-5DC324186ABA}" type="pres">
      <dgm:prSet presAssocID="{73EF2D3E-55A1-444F-A3AF-0002BC9A8FCC}" presName="iconSpace" presStyleCnt="0"/>
      <dgm:spPr/>
    </dgm:pt>
    <dgm:pt modelId="{5B43F2E7-0C72-43E3-BEE9-72502A0B0C37}" type="pres">
      <dgm:prSet presAssocID="{73EF2D3E-55A1-444F-A3AF-0002BC9A8FCC}" presName="parTx" presStyleLbl="revTx" presStyleIdx="2" presStyleCnt="8">
        <dgm:presLayoutVars>
          <dgm:chMax val="0"/>
          <dgm:chPref val="0"/>
        </dgm:presLayoutVars>
      </dgm:prSet>
      <dgm:spPr/>
    </dgm:pt>
    <dgm:pt modelId="{98D0B2EB-558F-4EB4-9B49-9A326803B4D3}" type="pres">
      <dgm:prSet presAssocID="{73EF2D3E-55A1-444F-A3AF-0002BC9A8FCC}" presName="txSpace" presStyleCnt="0"/>
      <dgm:spPr/>
    </dgm:pt>
    <dgm:pt modelId="{8618661C-E340-4921-BDFE-5AF8658A861C}" type="pres">
      <dgm:prSet presAssocID="{73EF2D3E-55A1-444F-A3AF-0002BC9A8FCC}" presName="desTx" presStyleLbl="revTx" presStyleIdx="3" presStyleCnt="8">
        <dgm:presLayoutVars/>
      </dgm:prSet>
      <dgm:spPr/>
    </dgm:pt>
    <dgm:pt modelId="{F7FC405E-943B-41B4-A700-EC40A5958137}" type="pres">
      <dgm:prSet presAssocID="{54F07D43-4764-4FAE-90D1-2BB4D0ED1CDE}" presName="sibTrans" presStyleCnt="0"/>
      <dgm:spPr/>
    </dgm:pt>
    <dgm:pt modelId="{8E640CEF-FFA1-4378-82B2-A56490481486}" type="pres">
      <dgm:prSet presAssocID="{29064A3B-FAED-4C6C-B66D-DC5EE0C1923D}" presName="compNode" presStyleCnt="0"/>
      <dgm:spPr/>
    </dgm:pt>
    <dgm:pt modelId="{7505B421-A6A8-4FBF-A48E-5A598D35F218}" type="pres">
      <dgm:prSet presAssocID="{29064A3B-FAED-4C6C-B66D-DC5EE0C192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AF943B-9189-459F-9CFD-EB9B3FDA1466}" type="pres">
      <dgm:prSet presAssocID="{29064A3B-FAED-4C6C-B66D-DC5EE0C1923D}" presName="iconSpace" presStyleCnt="0"/>
      <dgm:spPr/>
    </dgm:pt>
    <dgm:pt modelId="{EEBBE50B-FF3E-4642-A441-BE3A6C413408}" type="pres">
      <dgm:prSet presAssocID="{29064A3B-FAED-4C6C-B66D-DC5EE0C1923D}" presName="parTx" presStyleLbl="revTx" presStyleIdx="4" presStyleCnt="8">
        <dgm:presLayoutVars>
          <dgm:chMax val="0"/>
          <dgm:chPref val="0"/>
        </dgm:presLayoutVars>
      </dgm:prSet>
      <dgm:spPr/>
    </dgm:pt>
    <dgm:pt modelId="{686B7301-97ED-4D60-949B-CFAF1DE13C85}" type="pres">
      <dgm:prSet presAssocID="{29064A3B-FAED-4C6C-B66D-DC5EE0C1923D}" presName="txSpace" presStyleCnt="0"/>
      <dgm:spPr/>
    </dgm:pt>
    <dgm:pt modelId="{DA421BA8-5679-4629-A917-B53B30AD51E4}" type="pres">
      <dgm:prSet presAssocID="{29064A3B-FAED-4C6C-B66D-DC5EE0C1923D}" presName="desTx" presStyleLbl="revTx" presStyleIdx="5" presStyleCnt="8">
        <dgm:presLayoutVars/>
      </dgm:prSet>
      <dgm:spPr/>
    </dgm:pt>
    <dgm:pt modelId="{4BCF09AC-4815-4112-B134-4D5543765D35}" type="pres">
      <dgm:prSet presAssocID="{644B261D-4216-4CC9-B7CC-EB8EDB95D688}" presName="sibTrans" presStyleCnt="0"/>
      <dgm:spPr/>
    </dgm:pt>
    <dgm:pt modelId="{C7F872D7-2A9F-4980-852C-93027852EB3C}" type="pres">
      <dgm:prSet presAssocID="{155D7431-BB1B-49DF-ABFC-355BD0FF63C7}" presName="compNode" presStyleCnt="0"/>
      <dgm:spPr/>
    </dgm:pt>
    <dgm:pt modelId="{62FFC382-0BE6-4FC2-B25C-EFF0C15B1104}" type="pres">
      <dgm:prSet presAssocID="{155D7431-BB1B-49DF-ABFC-355BD0FF63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D4167CF-7F25-4B60-97CE-B60F82A5B90C}" type="pres">
      <dgm:prSet presAssocID="{155D7431-BB1B-49DF-ABFC-355BD0FF63C7}" presName="iconSpace" presStyleCnt="0"/>
      <dgm:spPr/>
    </dgm:pt>
    <dgm:pt modelId="{79F89A82-362E-42B4-AA18-D297646E22AB}" type="pres">
      <dgm:prSet presAssocID="{155D7431-BB1B-49DF-ABFC-355BD0FF63C7}" presName="parTx" presStyleLbl="revTx" presStyleIdx="6" presStyleCnt="8">
        <dgm:presLayoutVars>
          <dgm:chMax val="0"/>
          <dgm:chPref val="0"/>
        </dgm:presLayoutVars>
      </dgm:prSet>
      <dgm:spPr/>
    </dgm:pt>
    <dgm:pt modelId="{62548304-3F6E-4062-9A3F-64827E52A51A}" type="pres">
      <dgm:prSet presAssocID="{155D7431-BB1B-49DF-ABFC-355BD0FF63C7}" presName="txSpace" presStyleCnt="0"/>
      <dgm:spPr/>
    </dgm:pt>
    <dgm:pt modelId="{EC28D459-7521-4B9F-B8E4-C079245A3E42}" type="pres">
      <dgm:prSet presAssocID="{155D7431-BB1B-49DF-ABFC-355BD0FF63C7}" presName="desTx" presStyleLbl="revTx" presStyleIdx="7" presStyleCnt="8" custLinFactNeighborX="-1513" custLinFactNeighborY="-73579">
        <dgm:presLayoutVars/>
      </dgm:prSet>
      <dgm:spPr/>
    </dgm:pt>
  </dgm:ptLst>
  <dgm:cxnLst>
    <dgm:cxn modelId="{1488AC00-C0E6-442E-A1AC-53C4598C4A0E}" srcId="{4F9D2EF9-19B4-4279-BDDD-79C2C5BB57A4}" destId="{73EF2D3E-55A1-444F-A3AF-0002BC9A8FCC}" srcOrd="1" destOrd="0" parTransId="{A97AB231-4D96-4450-AC98-DDED593DDF43}" sibTransId="{54F07D43-4764-4FAE-90D1-2BB4D0ED1CDE}"/>
    <dgm:cxn modelId="{85DAEA0C-534F-47F4-ABD2-031392AE1C8E}" type="presOf" srcId="{0D5ED15A-55D9-4FD4-A9EA-9475C7AFB385}" destId="{EC28D459-7521-4B9F-B8E4-C079245A3E42}" srcOrd="0" destOrd="0" presId="urn:microsoft.com/office/officeart/2018/2/layout/IconLabelDescriptionList"/>
    <dgm:cxn modelId="{579AE311-013A-4F58-B85D-F18B230C06AA}" type="presOf" srcId="{29064A3B-FAED-4C6C-B66D-DC5EE0C1923D}" destId="{EEBBE50B-FF3E-4642-A441-BE3A6C413408}" srcOrd="0" destOrd="0" presId="urn:microsoft.com/office/officeart/2018/2/layout/IconLabelDescriptionList"/>
    <dgm:cxn modelId="{D39EA42B-6B04-4763-9EA1-09A87542BDF7}" type="presOf" srcId="{B3313889-D79F-41FD-80FE-89B37CF03461}" destId="{EC28D459-7521-4B9F-B8E4-C079245A3E42}" srcOrd="0" destOrd="2" presId="urn:microsoft.com/office/officeart/2018/2/layout/IconLabelDescriptionList"/>
    <dgm:cxn modelId="{B7DF6F5F-1C91-4183-A5EF-AA8B88F03320}" type="presOf" srcId="{73EF2D3E-55A1-444F-A3AF-0002BC9A8FCC}" destId="{5B43F2E7-0C72-43E3-BEE9-72502A0B0C37}" srcOrd="0" destOrd="0" presId="urn:microsoft.com/office/officeart/2018/2/layout/IconLabelDescriptionList"/>
    <dgm:cxn modelId="{66166649-B52F-4A6D-ADEA-4FBC2287FF73}" type="presOf" srcId="{155D7431-BB1B-49DF-ABFC-355BD0FF63C7}" destId="{79F89A82-362E-42B4-AA18-D297646E22AB}" srcOrd="0" destOrd="0" presId="urn:microsoft.com/office/officeart/2018/2/layout/IconLabelDescriptionList"/>
    <dgm:cxn modelId="{9C761678-E234-4937-8176-E435C8588BDE}" srcId="{155D7431-BB1B-49DF-ABFC-355BD0FF63C7}" destId="{F04E2B3A-B5EB-418B-A531-380DF9DD5E17}" srcOrd="1" destOrd="0" parTransId="{C1C8F8AE-F084-4917-B9C3-0A74612B9C96}" sibTransId="{F5B71C8F-F47A-439A-8601-DC71557556C7}"/>
    <dgm:cxn modelId="{B864AC9D-FB22-475A-8B51-C9E78B2F62E9}" type="presOf" srcId="{F04E2B3A-B5EB-418B-A531-380DF9DD5E17}" destId="{EC28D459-7521-4B9F-B8E4-C079245A3E42}" srcOrd="0" destOrd="1" presId="urn:microsoft.com/office/officeart/2018/2/layout/IconLabelDescriptionList"/>
    <dgm:cxn modelId="{D4AA58A5-5392-4D64-B376-E4B4F384B5DB}" srcId="{155D7431-BB1B-49DF-ABFC-355BD0FF63C7}" destId="{B3313889-D79F-41FD-80FE-89B37CF03461}" srcOrd="2" destOrd="0" parTransId="{9B49AB5B-5692-4742-B851-3AB1BAEF3619}" sibTransId="{2DA2153C-4E55-431B-83AC-8D6BCDE8F823}"/>
    <dgm:cxn modelId="{CC9340A9-12DA-4802-92F2-6C5A01C44713}" srcId="{155D7431-BB1B-49DF-ABFC-355BD0FF63C7}" destId="{0D5ED15A-55D9-4FD4-A9EA-9475C7AFB385}" srcOrd="0" destOrd="0" parTransId="{86D85BA2-9D87-4D4E-A721-AD8FC6DF5986}" sibTransId="{F955A15C-CC33-4232-82DA-668AB2222DBA}"/>
    <dgm:cxn modelId="{BF609FBE-F72C-4897-AB05-2C5FE8245E98}" srcId="{4F9D2EF9-19B4-4279-BDDD-79C2C5BB57A4}" destId="{29064A3B-FAED-4C6C-B66D-DC5EE0C1923D}" srcOrd="2" destOrd="0" parTransId="{17F5D12F-3F83-4A4F-8B2E-5AEEB3D4217E}" sibTransId="{644B261D-4216-4CC9-B7CC-EB8EDB95D688}"/>
    <dgm:cxn modelId="{C50978CB-95FB-4D1C-BA05-D9E033DBFF4A}" srcId="{4F9D2EF9-19B4-4279-BDDD-79C2C5BB57A4}" destId="{A7B79459-EBE8-4D64-B76C-0378B2537FE1}" srcOrd="0" destOrd="0" parTransId="{8B4A1F0A-F284-46AF-ABCA-B0D7741D49DB}" sibTransId="{BDAEA2C0-4513-410D-B10E-205B9ABE5811}"/>
    <dgm:cxn modelId="{660FDBDB-38AE-411D-83AD-ACF85F71E5A4}" type="presOf" srcId="{4F9D2EF9-19B4-4279-BDDD-79C2C5BB57A4}" destId="{2F72EEC3-B49C-4508-8C28-C09D4E777996}" srcOrd="0" destOrd="0" presId="urn:microsoft.com/office/officeart/2018/2/layout/IconLabelDescriptionList"/>
    <dgm:cxn modelId="{19F44BDF-493D-41F2-B471-9736C192565A}" srcId="{4F9D2EF9-19B4-4279-BDDD-79C2C5BB57A4}" destId="{155D7431-BB1B-49DF-ABFC-355BD0FF63C7}" srcOrd="3" destOrd="0" parTransId="{105C996B-A5DC-4BB6-A62A-EA25D5ADD0A1}" sibTransId="{AF87E721-5B75-4444-A1F9-BFD189DCAEAF}"/>
    <dgm:cxn modelId="{C09872FD-62A1-489E-AE07-99E8AC91DDE3}" type="presOf" srcId="{A7B79459-EBE8-4D64-B76C-0378B2537FE1}" destId="{4F38CDBF-A8AA-412C-A40A-3294F72032BA}" srcOrd="0" destOrd="0" presId="urn:microsoft.com/office/officeart/2018/2/layout/IconLabelDescriptionList"/>
    <dgm:cxn modelId="{CA1945BC-4E9E-4C7F-8463-9F6EC52007C9}" type="presParOf" srcId="{2F72EEC3-B49C-4508-8C28-C09D4E777996}" destId="{0E25925F-AE65-4435-84D6-A1138BD1E82C}" srcOrd="0" destOrd="0" presId="urn:microsoft.com/office/officeart/2018/2/layout/IconLabelDescriptionList"/>
    <dgm:cxn modelId="{40E914B4-FE42-4799-B4A3-934060D6D7B8}" type="presParOf" srcId="{0E25925F-AE65-4435-84D6-A1138BD1E82C}" destId="{C39943B7-1D6B-4645-9604-2B64D1F53FC2}" srcOrd="0" destOrd="0" presId="urn:microsoft.com/office/officeart/2018/2/layout/IconLabelDescriptionList"/>
    <dgm:cxn modelId="{FAB6BB50-A830-4411-BCF3-E7F28B987E36}" type="presParOf" srcId="{0E25925F-AE65-4435-84D6-A1138BD1E82C}" destId="{02128CEC-8D0D-4309-B3F6-B2CF80CEEB42}" srcOrd="1" destOrd="0" presId="urn:microsoft.com/office/officeart/2018/2/layout/IconLabelDescriptionList"/>
    <dgm:cxn modelId="{1CBE5B15-0B34-43B6-A606-7C80949B309C}" type="presParOf" srcId="{0E25925F-AE65-4435-84D6-A1138BD1E82C}" destId="{4F38CDBF-A8AA-412C-A40A-3294F72032BA}" srcOrd="2" destOrd="0" presId="urn:microsoft.com/office/officeart/2018/2/layout/IconLabelDescriptionList"/>
    <dgm:cxn modelId="{9F27C7B3-90E7-4506-8648-E2FD7D2340E8}" type="presParOf" srcId="{0E25925F-AE65-4435-84D6-A1138BD1E82C}" destId="{DC29776E-721D-4307-AD35-78B572B93990}" srcOrd="3" destOrd="0" presId="urn:microsoft.com/office/officeart/2018/2/layout/IconLabelDescriptionList"/>
    <dgm:cxn modelId="{51F99620-BC0D-429C-AF5B-EC2F5993FCA6}" type="presParOf" srcId="{0E25925F-AE65-4435-84D6-A1138BD1E82C}" destId="{2E63F098-8E49-47E1-AE67-A7213172EF02}" srcOrd="4" destOrd="0" presId="urn:microsoft.com/office/officeart/2018/2/layout/IconLabelDescriptionList"/>
    <dgm:cxn modelId="{206A673C-96F9-4623-9689-981D3978741C}" type="presParOf" srcId="{2F72EEC3-B49C-4508-8C28-C09D4E777996}" destId="{93D17F62-3B93-4866-B985-13E848E2247B}" srcOrd="1" destOrd="0" presId="urn:microsoft.com/office/officeart/2018/2/layout/IconLabelDescriptionList"/>
    <dgm:cxn modelId="{051C3F2C-EF06-409B-881D-D3FEBFCAC6F1}" type="presParOf" srcId="{2F72EEC3-B49C-4508-8C28-C09D4E777996}" destId="{F5589CED-E00A-418F-9475-344DBB19E1E5}" srcOrd="2" destOrd="0" presId="urn:microsoft.com/office/officeart/2018/2/layout/IconLabelDescriptionList"/>
    <dgm:cxn modelId="{CCE73898-35A3-409B-9B88-7F7FFAD1C310}" type="presParOf" srcId="{F5589CED-E00A-418F-9475-344DBB19E1E5}" destId="{CB9F821C-BAE9-4865-BFE7-ACB30D930AA0}" srcOrd="0" destOrd="0" presId="urn:microsoft.com/office/officeart/2018/2/layout/IconLabelDescriptionList"/>
    <dgm:cxn modelId="{062F76AB-6953-46C9-8306-E73A034587C7}" type="presParOf" srcId="{F5589CED-E00A-418F-9475-344DBB19E1E5}" destId="{58F4FDA3-CE76-499B-900C-5DC324186ABA}" srcOrd="1" destOrd="0" presId="urn:microsoft.com/office/officeart/2018/2/layout/IconLabelDescriptionList"/>
    <dgm:cxn modelId="{73EE424C-994B-4D3C-BE09-78A4A4A1B694}" type="presParOf" srcId="{F5589CED-E00A-418F-9475-344DBB19E1E5}" destId="{5B43F2E7-0C72-43E3-BEE9-72502A0B0C37}" srcOrd="2" destOrd="0" presId="urn:microsoft.com/office/officeart/2018/2/layout/IconLabelDescriptionList"/>
    <dgm:cxn modelId="{02B51907-5965-477C-8FEA-640740755F47}" type="presParOf" srcId="{F5589CED-E00A-418F-9475-344DBB19E1E5}" destId="{98D0B2EB-558F-4EB4-9B49-9A326803B4D3}" srcOrd="3" destOrd="0" presId="urn:microsoft.com/office/officeart/2018/2/layout/IconLabelDescriptionList"/>
    <dgm:cxn modelId="{5A1A697B-8785-4EAC-BB33-2B07B8D5CD42}" type="presParOf" srcId="{F5589CED-E00A-418F-9475-344DBB19E1E5}" destId="{8618661C-E340-4921-BDFE-5AF8658A861C}" srcOrd="4" destOrd="0" presId="urn:microsoft.com/office/officeart/2018/2/layout/IconLabelDescriptionList"/>
    <dgm:cxn modelId="{D4B32434-B07D-4D12-9E47-895A33CBBEDF}" type="presParOf" srcId="{2F72EEC3-B49C-4508-8C28-C09D4E777996}" destId="{F7FC405E-943B-41B4-A700-EC40A5958137}" srcOrd="3" destOrd="0" presId="urn:microsoft.com/office/officeart/2018/2/layout/IconLabelDescriptionList"/>
    <dgm:cxn modelId="{7B6B4240-1FB0-44E3-9ECC-0E3B25F58A5C}" type="presParOf" srcId="{2F72EEC3-B49C-4508-8C28-C09D4E777996}" destId="{8E640CEF-FFA1-4378-82B2-A56490481486}" srcOrd="4" destOrd="0" presId="urn:microsoft.com/office/officeart/2018/2/layout/IconLabelDescriptionList"/>
    <dgm:cxn modelId="{4F97AAD6-114F-4A9B-AC94-F19C260113E6}" type="presParOf" srcId="{8E640CEF-FFA1-4378-82B2-A56490481486}" destId="{7505B421-A6A8-4FBF-A48E-5A598D35F218}" srcOrd="0" destOrd="0" presId="urn:microsoft.com/office/officeart/2018/2/layout/IconLabelDescriptionList"/>
    <dgm:cxn modelId="{F6775438-A2ED-4E27-8654-6FD482A632D7}" type="presParOf" srcId="{8E640CEF-FFA1-4378-82B2-A56490481486}" destId="{0FAF943B-9189-459F-9CFD-EB9B3FDA1466}" srcOrd="1" destOrd="0" presId="urn:microsoft.com/office/officeart/2018/2/layout/IconLabelDescriptionList"/>
    <dgm:cxn modelId="{D93C222F-6871-4067-A3A5-E310057A62E4}" type="presParOf" srcId="{8E640CEF-FFA1-4378-82B2-A56490481486}" destId="{EEBBE50B-FF3E-4642-A441-BE3A6C413408}" srcOrd="2" destOrd="0" presId="urn:microsoft.com/office/officeart/2018/2/layout/IconLabelDescriptionList"/>
    <dgm:cxn modelId="{AB80409B-2688-4B6C-B9A5-81389CE85F62}" type="presParOf" srcId="{8E640CEF-FFA1-4378-82B2-A56490481486}" destId="{686B7301-97ED-4D60-949B-CFAF1DE13C85}" srcOrd="3" destOrd="0" presId="urn:microsoft.com/office/officeart/2018/2/layout/IconLabelDescriptionList"/>
    <dgm:cxn modelId="{0DEDB177-E91A-47B5-8829-E126A4C8FD74}" type="presParOf" srcId="{8E640CEF-FFA1-4378-82B2-A56490481486}" destId="{DA421BA8-5679-4629-A917-B53B30AD51E4}" srcOrd="4" destOrd="0" presId="urn:microsoft.com/office/officeart/2018/2/layout/IconLabelDescriptionList"/>
    <dgm:cxn modelId="{6B125935-7AA2-4523-B69C-E840D1381CED}" type="presParOf" srcId="{2F72EEC3-B49C-4508-8C28-C09D4E777996}" destId="{4BCF09AC-4815-4112-B134-4D5543765D35}" srcOrd="5" destOrd="0" presId="urn:microsoft.com/office/officeart/2018/2/layout/IconLabelDescriptionList"/>
    <dgm:cxn modelId="{A0741A40-0287-4831-80D8-C1AB23608157}" type="presParOf" srcId="{2F72EEC3-B49C-4508-8C28-C09D4E777996}" destId="{C7F872D7-2A9F-4980-852C-93027852EB3C}" srcOrd="6" destOrd="0" presId="urn:microsoft.com/office/officeart/2018/2/layout/IconLabelDescriptionList"/>
    <dgm:cxn modelId="{3EC39395-E8DF-4E47-8D22-83FC5E5264B8}" type="presParOf" srcId="{C7F872D7-2A9F-4980-852C-93027852EB3C}" destId="{62FFC382-0BE6-4FC2-B25C-EFF0C15B1104}" srcOrd="0" destOrd="0" presId="urn:microsoft.com/office/officeart/2018/2/layout/IconLabelDescriptionList"/>
    <dgm:cxn modelId="{9ACFE5DB-9155-48E3-BEC9-52B1FFE73145}" type="presParOf" srcId="{C7F872D7-2A9F-4980-852C-93027852EB3C}" destId="{AD4167CF-7F25-4B60-97CE-B60F82A5B90C}" srcOrd="1" destOrd="0" presId="urn:microsoft.com/office/officeart/2018/2/layout/IconLabelDescriptionList"/>
    <dgm:cxn modelId="{FF2E0C8F-1888-4CD8-BFA6-A7E3ADB96338}" type="presParOf" srcId="{C7F872D7-2A9F-4980-852C-93027852EB3C}" destId="{79F89A82-362E-42B4-AA18-D297646E22AB}" srcOrd="2" destOrd="0" presId="urn:microsoft.com/office/officeart/2018/2/layout/IconLabelDescriptionList"/>
    <dgm:cxn modelId="{37974C92-8142-4896-9888-BDB15340D187}" type="presParOf" srcId="{C7F872D7-2A9F-4980-852C-93027852EB3C}" destId="{62548304-3F6E-4062-9A3F-64827E52A51A}" srcOrd="3" destOrd="0" presId="urn:microsoft.com/office/officeart/2018/2/layout/IconLabelDescriptionList"/>
    <dgm:cxn modelId="{E8195FB7-B1F3-4FE4-AC82-6B24A65C05BF}" type="presParOf" srcId="{C7F872D7-2A9F-4980-852C-93027852EB3C}" destId="{EC28D459-7521-4B9F-B8E4-C079245A3E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943B7-1D6B-4645-9604-2B64D1F53FC2}">
      <dsp:nvSpPr>
        <dsp:cNvPr id="0" name=""/>
        <dsp:cNvSpPr/>
      </dsp:nvSpPr>
      <dsp:spPr>
        <a:xfrm>
          <a:off x="12580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CDBF-A8AA-412C-A40A-3294F72032BA}">
      <dsp:nvSpPr>
        <dsp:cNvPr id="0" name=""/>
        <dsp:cNvSpPr/>
      </dsp:nvSpPr>
      <dsp:spPr>
        <a:xfrm>
          <a:off x="12580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Con los comandos anteriormente visto creamos nuestro nuevo proyecto con el nombre angular-tour-of-héroes (ng new angular-tour-of-héroes)</a:t>
          </a:r>
          <a:endParaRPr lang="en-US" sz="1400" kern="1200"/>
        </a:p>
      </dsp:txBody>
      <dsp:txXfrm>
        <a:off x="12580" y="997932"/>
        <a:ext cx="2119993" cy="1562020"/>
      </dsp:txXfrm>
    </dsp:sp>
    <dsp:sp modelId="{2E63F098-8E49-47E1-AE67-A7213172EF02}">
      <dsp:nvSpPr>
        <dsp:cNvPr id="0" name=""/>
        <dsp:cNvSpPr/>
      </dsp:nvSpPr>
      <dsp:spPr>
        <a:xfrm>
          <a:off x="12580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F821C-BAE9-4865-BFE7-ACB30D930AA0}">
      <dsp:nvSpPr>
        <dsp:cNvPr id="0" name=""/>
        <dsp:cNvSpPr/>
      </dsp:nvSpPr>
      <dsp:spPr>
        <a:xfrm>
          <a:off x="2503573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F2E7-0C72-43E3-BEE9-72502A0B0C37}">
      <dsp:nvSpPr>
        <dsp:cNvPr id="0" name=""/>
        <dsp:cNvSpPr/>
      </dsp:nvSpPr>
      <dsp:spPr>
        <a:xfrm>
          <a:off x="2503573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Abrimos el servidor de la aplicación (cd angular-tour-of-héroes) (ng serve --open)</a:t>
          </a:r>
          <a:endParaRPr lang="en-US" sz="1400" kern="1200"/>
        </a:p>
      </dsp:txBody>
      <dsp:txXfrm>
        <a:off x="2503573" y="997932"/>
        <a:ext cx="2119993" cy="1562020"/>
      </dsp:txXfrm>
    </dsp:sp>
    <dsp:sp modelId="{8618661C-E340-4921-BDFE-5AF8658A861C}">
      <dsp:nvSpPr>
        <dsp:cNvPr id="0" name=""/>
        <dsp:cNvSpPr/>
      </dsp:nvSpPr>
      <dsp:spPr>
        <a:xfrm>
          <a:off x="2503573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05B421-A6A8-4FBF-A48E-5A598D35F218}">
      <dsp:nvSpPr>
        <dsp:cNvPr id="0" name=""/>
        <dsp:cNvSpPr/>
      </dsp:nvSpPr>
      <dsp:spPr>
        <a:xfrm>
          <a:off x="4994565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BE50B-FF3E-4642-A441-BE3A6C413408}">
      <dsp:nvSpPr>
        <dsp:cNvPr id="0" name=""/>
        <dsp:cNvSpPr/>
      </dsp:nvSpPr>
      <dsp:spPr>
        <a:xfrm>
          <a:off x="4994565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Al crear la aplicación se nos generarán los componentes necesarios para la aplicación, los componentes son bloques de construcción fundamentales de las aplicaciones angular.</a:t>
          </a:r>
          <a:endParaRPr lang="en-US" sz="1400" kern="1200"/>
        </a:p>
      </dsp:txBody>
      <dsp:txXfrm>
        <a:off x="4994565" y="997932"/>
        <a:ext cx="2119993" cy="1562020"/>
      </dsp:txXfrm>
    </dsp:sp>
    <dsp:sp modelId="{DA421BA8-5679-4629-A917-B53B30AD51E4}">
      <dsp:nvSpPr>
        <dsp:cNvPr id="0" name=""/>
        <dsp:cNvSpPr/>
      </dsp:nvSpPr>
      <dsp:spPr>
        <a:xfrm>
          <a:off x="4994565" y="2636074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FC382-0BE6-4FC2-B25C-EFF0C15B1104}">
      <dsp:nvSpPr>
        <dsp:cNvPr id="0" name=""/>
        <dsp:cNvSpPr/>
      </dsp:nvSpPr>
      <dsp:spPr>
        <a:xfrm>
          <a:off x="7485558" y="143688"/>
          <a:ext cx="741997" cy="6905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9A82-362E-42B4-AA18-D297646E22AB}">
      <dsp:nvSpPr>
        <dsp:cNvPr id="0" name=""/>
        <dsp:cNvSpPr/>
      </dsp:nvSpPr>
      <dsp:spPr>
        <a:xfrm>
          <a:off x="7485558" y="997932"/>
          <a:ext cx="2119993" cy="156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Los tres componentes principales de la aplicación son:</a:t>
          </a:r>
          <a:endParaRPr lang="en-US" sz="1400" kern="1200"/>
        </a:p>
      </dsp:txBody>
      <dsp:txXfrm>
        <a:off x="7485558" y="997932"/>
        <a:ext cx="2119993" cy="1562020"/>
      </dsp:txXfrm>
    </dsp:sp>
    <dsp:sp modelId="{EC28D459-7521-4B9F-B8E4-C079245A3E42}">
      <dsp:nvSpPr>
        <dsp:cNvPr id="0" name=""/>
        <dsp:cNvSpPr/>
      </dsp:nvSpPr>
      <dsp:spPr>
        <a:xfrm>
          <a:off x="7453483" y="1669452"/>
          <a:ext cx="2119993" cy="1313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</a:t>
          </a:r>
          <a:r>
            <a:rPr lang="es-ES" sz="1200" kern="1200" dirty="0" err="1"/>
            <a:t>App.component.ts</a:t>
          </a:r>
          <a:r>
            <a:rPr lang="es-ES" sz="1200" kern="1200" dirty="0"/>
            <a:t> que contiene el código de la clase escrito en </a:t>
          </a:r>
          <a:r>
            <a:rPr lang="es-ES" sz="1200" kern="1200" dirty="0" err="1"/>
            <a:t>TypeScript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-App.component.html que contiene la plantilla del componente 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200" kern="1200" dirty="0"/>
            <a:t>-App.component.css que contiene los estilos privados del componente.</a:t>
          </a:r>
          <a:endParaRPr lang="en-US" sz="1200" kern="1200" dirty="0"/>
        </a:p>
      </dsp:txBody>
      <dsp:txXfrm>
        <a:off x="7453483" y="1669452"/>
        <a:ext cx="2119993" cy="131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634BBA-E7D8-4281-BF1D-E2DF155DD8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5BD04C-A236-42C3-A396-D16794255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50DF-3637-4F0E-9429-C4B70CE8BB6A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AAA255-B71C-439A-BBCD-F87889BBA8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C5069-DE6C-4AD3-B782-DDD1F26C20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7CBBB-4114-4BDD-A7F7-CD9FC6A35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2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B921B-03F3-407F-98D3-34927BC13CC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36F32-A72E-4454-8F1F-D5B58BBFC0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99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9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3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55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90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0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56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4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73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8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6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5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7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38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11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7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AEA4-5F96-49B0-8EA6-053ECC75BD84}" type="datetimeFigureOut">
              <a:rPr lang="es-ES" smtClean="0"/>
              <a:t>12/01/2020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0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38E56-6526-41BD-ACFA-7DF14B30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325" y="4459459"/>
            <a:ext cx="6411349" cy="878760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Introducción a Angular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997453-C986-4B6F-A0F8-50E5F769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62" y="753961"/>
            <a:ext cx="3064076" cy="30640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F8E728-E9EA-4F74-A981-6017D0903E24}"/>
              </a:ext>
            </a:extLst>
          </p:cNvPr>
          <p:cNvSpPr txBox="1"/>
          <p:nvPr/>
        </p:nvSpPr>
        <p:spPr>
          <a:xfrm>
            <a:off x="407963" y="5992838"/>
            <a:ext cx="210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070C0"/>
                </a:solidFill>
              </a:rPr>
              <a:t>Carmen María Soriano Tortosa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1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2814-F1EF-4411-AFF9-098B4EB5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2.Primeros cambios: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C1FCB-6FE6-4EF4-95C8-D795C969B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1.CAMBIAR EL NOMBRE DE LA APLICACIÓN:</a:t>
            </a:r>
          </a:p>
          <a:p>
            <a:pPr lvl="1"/>
            <a:r>
              <a:rPr lang="es-ES" dirty="0"/>
              <a:t>Para cambiar el nombre de la aplicación tendremos que abrir el archivo </a:t>
            </a:r>
            <a:r>
              <a:rPr lang="es-ES" dirty="0" err="1"/>
              <a:t>app.component.ts</a:t>
            </a:r>
            <a:r>
              <a:rPr lang="es-ES" dirty="0"/>
              <a:t> y cambiar el valor del titulo por “Tour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Heroes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Después nos iremos al archivo app.componen.html y pondremos un titulo con el contenido de </a:t>
            </a:r>
            <a:r>
              <a:rPr lang="es-ES" dirty="0" err="1"/>
              <a:t>title</a:t>
            </a:r>
            <a:r>
              <a:rPr lang="es-ES" dirty="0"/>
              <a:t>: &lt;h1&gt;{{</a:t>
            </a:r>
            <a:r>
              <a:rPr lang="es-ES" dirty="0" err="1"/>
              <a:t>title</a:t>
            </a:r>
            <a:r>
              <a:rPr lang="es-ES" dirty="0"/>
              <a:t>}}&lt;/h1&gt;</a:t>
            </a:r>
          </a:p>
          <a:p>
            <a:r>
              <a:rPr lang="es-ES" dirty="0" err="1"/>
              <a:t>ff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05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875740"/>
          </a:xfrm>
        </p:spPr>
        <p:txBody>
          <a:bodyPr/>
          <a:lstStyle/>
          <a:p>
            <a:r>
              <a:rPr lang="es-ES" b="1" dirty="0"/>
              <a:t>Continuará…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E2364A-F7A3-4A38-9E9F-B380B658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8" y="1063310"/>
            <a:ext cx="719328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0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9BD95-6FF8-4BFB-8617-74AD0163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¿Qué vamos a ver?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4F59A-F780-4888-9C61-7D085F5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560746" cy="40233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Que es Angular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Características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Historia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TypeScript</a:t>
            </a: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Instalación de Angular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Componentes principales de Angular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Components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Services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Routing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HTTP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555945-1300-4951-BFE4-A8A783AC7BFB}"/>
              </a:ext>
            </a:extLst>
          </p:cNvPr>
          <p:cNvSpPr txBox="1">
            <a:spLocks/>
          </p:cNvSpPr>
          <p:nvPr/>
        </p:nvSpPr>
        <p:spPr>
          <a:xfrm>
            <a:off x="5481242" y="2286000"/>
            <a:ext cx="456074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Directivas esenciales en Angular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ngClass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ngFor</a:t>
            </a:r>
            <a:endParaRPr lang="es-ES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 err="1"/>
              <a:t>ngModel</a:t>
            </a: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dirty="0"/>
              <a:t>Observables en Angular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/>
              <a:t>¿Qué es Angular?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27D79-7BD3-46F2-B341-880495DD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Angular es un </a:t>
            </a:r>
            <a:r>
              <a:rPr lang="es-ES" sz="1300" b="1" dirty="0" err="1"/>
              <a:t>framework</a:t>
            </a:r>
            <a:r>
              <a:rPr lang="es-ES" sz="1300" dirty="0"/>
              <a:t> de desarrollo para </a:t>
            </a:r>
            <a:r>
              <a:rPr lang="es-ES" sz="1300" b="1" dirty="0"/>
              <a:t>JavaScript</a:t>
            </a:r>
            <a:r>
              <a:rPr lang="es-ES" sz="1300" dirty="0"/>
              <a:t> creado por </a:t>
            </a:r>
            <a:r>
              <a:rPr lang="es-ES" sz="1300" b="1" dirty="0"/>
              <a:t>Google</a:t>
            </a:r>
            <a:r>
              <a:rPr lang="es-ES" sz="1300" dirty="0"/>
              <a:t>. </a:t>
            </a:r>
            <a:endParaRPr lang="es-ES" dirty="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La finalidad de este </a:t>
            </a:r>
            <a:r>
              <a:rPr lang="es-ES" sz="1300" dirty="0" err="1"/>
              <a:t>framework</a:t>
            </a:r>
            <a:r>
              <a:rPr lang="es-ES" sz="1300" dirty="0"/>
              <a:t> es </a:t>
            </a:r>
            <a:r>
              <a:rPr lang="es-ES" sz="1300" b="1" dirty="0"/>
              <a:t>facilitar el desarrollo de aplicaciones web</a:t>
            </a:r>
            <a:r>
              <a:rPr lang="es-ES" sz="1300" dirty="0"/>
              <a:t> SPA (Single Page </a:t>
            </a:r>
            <a:r>
              <a:rPr lang="es-ES" sz="1300" dirty="0" err="1"/>
              <a:t>Application</a:t>
            </a:r>
            <a:r>
              <a:rPr lang="es-ES" sz="1300" dirty="0"/>
              <a:t>).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Ofrece herramientas para trabajar con los elementos de una web de una manera </a:t>
            </a:r>
            <a:r>
              <a:rPr lang="es-ES" sz="1300" b="1" dirty="0"/>
              <a:t>sencilla y óptima</a:t>
            </a:r>
            <a:r>
              <a:rPr lang="es-ES" sz="1300" dirty="0"/>
              <a:t>. 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Permite </a:t>
            </a:r>
            <a:r>
              <a:rPr lang="es-ES" sz="1300" b="1" dirty="0"/>
              <a:t>separar</a:t>
            </a:r>
            <a:r>
              <a:rPr lang="es-ES" sz="1300" dirty="0"/>
              <a:t> de forma completa el </a:t>
            </a:r>
            <a:r>
              <a:rPr lang="es-ES" sz="1300" b="1" dirty="0"/>
              <a:t>Front-</a:t>
            </a:r>
            <a:r>
              <a:rPr lang="es-ES" sz="1300" b="1" dirty="0" err="1"/>
              <a:t>end</a:t>
            </a:r>
            <a:r>
              <a:rPr lang="es-ES" sz="1300" dirty="0"/>
              <a:t> y el </a:t>
            </a:r>
            <a:r>
              <a:rPr lang="es-ES" sz="1300" b="1" dirty="0"/>
              <a:t>Back-</a:t>
            </a:r>
            <a:r>
              <a:rPr lang="es-ES" sz="1300" b="1" dirty="0" err="1"/>
              <a:t>end</a:t>
            </a:r>
            <a:r>
              <a:rPr lang="es-ES" sz="1300" dirty="0"/>
              <a:t> de la aplicación.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Las aplicaciones creadas en Angular pueden </a:t>
            </a:r>
            <a:r>
              <a:rPr lang="es-ES" sz="1300" b="1" dirty="0"/>
              <a:t>ser usadas en dispositivos móviles y de escritorio</a:t>
            </a:r>
            <a:r>
              <a:rPr lang="es-ES" sz="1300" dirty="0"/>
              <a:t>, usando el modelo vista controlador (MVC).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3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300" dirty="0"/>
              <a:t>El mayor peso de la ejecución es </a:t>
            </a:r>
            <a:r>
              <a:rPr lang="es-ES" sz="1300" b="1" dirty="0"/>
              <a:t>soportado por el lado del cliente</a:t>
            </a:r>
            <a:r>
              <a:rPr lang="es-ES" sz="1300" dirty="0"/>
              <a:t>, </a:t>
            </a:r>
            <a:r>
              <a:rPr lang="es-ES" sz="1300" b="1" dirty="0"/>
              <a:t>liberando</a:t>
            </a:r>
            <a:r>
              <a:rPr lang="es-ES" sz="1300" dirty="0"/>
              <a:t> así de </a:t>
            </a:r>
            <a:r>
              <a:rPr lang="es-ES" sz="1300" b="1" dirty="0"/>
              <a:t>peso al servidor</a:t>
            </a:r>
            <a:r>
              <a:rPr lang="es-ES" sz="1300" dirty="0"/>
              <a:t>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17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/>
              <a:t>Características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27D79-7BD3-46F2-B341-880495DD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 dirty="0"/>
              <a:t>Desarrollo Móvil</a:t>
            </a:r>
            <a:r>
              <a:rPr lang="es-ES" dirty="0"/>
              <a:t>: El desarrollo de aplicaciones de escritorio es mucho más fácil cuando primero se manejan los problemas de rendimiento en el desarrollo móvil.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/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 dirty="0"/>
              <a:t>Modularidad</a:t>
            </a:r>
            <a:r>
              <a:rPr lang="es-ES" dirty="0"/>
              <a:t>: Para desarrollar una nueva funcionalidad esta se empaqueta en un módulo, produciendo un núcleo más ligero y más rápido.</a:t>
            </a:r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/>
          </a:p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b="1" dirty="0"/>
              <a:t>Compatibilidad</a:t>
            </a:r>
            <a:r>
              <a:rPr lang="es-ES" dirty="0"/>
              <a:t>: Es compatible con los navegadores más modernos y recientes.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9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7570"/>
            <a:ext cx="8596668" cy="875740"/>
          </a:xfrm>
        </p:spPr>
        <p:txBody>
          <a:bodyPr/>
          <a:lstStyle/>
          <a:p>
            <a:r>
              <a:rPr lang="es-ES" b="1"/>
              <a:t>Historia</a:t>
            </a:r>
            <a:endParaRPr lang="es-ES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EDF0E33-DFA1-421D-9793-9230BC2F5F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"/>
          <a:stretch/>
        </p:blipFill>
        <p:spPr>
          <a:xfrm>
            <a:off x="677334" y="900332"/>
            <a:ext cx="7664808" cy="52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97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 dirty="0" err="1"/>
              <a:t>TypeScript</a:t>
            </a:r>
            <a:endParaRPr lang="es-ES" b="1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A9D74E-7341-4C03-8B94-B22F6A22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Lenguaje de </a:t>
            </a:r>
            <a:r>
              <a:rPr lang="es-ES" sz="1400" b="1"/>
              <a:t>código abierto</a:t>
            </a:r>
            <a:r>
              <a:rPr lang="es-ES" sz="1400"/>
              <a:t> desarrollado y mantenido por </a:t>
            </a:r>
            <a:r>
              <a:rPr lang="es-ES" sz="1400" b="1"/>
              <a:t>Microsoft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 un superconjunto de </a:t>
            </a:r>
            <a:r>
              <a:rPr lang="es-ES" sz="1400" b="1"/>
              <a:t>JavaScript</a:t>
            </a:r>
            <a:r>
              <a:rPr lang="es-ES" sz="1400"/>
              <a:t>, que esencialmente añade </a:t>
            </a:r>
            <a:r>
              <a:rPr lang="es-ES" sz="1400" b="1"/>
              <a:t>tipos estáticos </a:t>
            </a:r>
            <a:r>
              <a:rPr lang="es-ES" sz="1400"/>
              <a:t>y </a:t>
            </a:r>
            <a:r>
              <a:rPr lang="es-ES" sz="1400" b="1"/>
              <a:t>objetos basados en clases</a:t>
            </a:r>
            <a:r>
              <a:rPr lang="es-ES" sz="1400"/>
              <a:t>. 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Al extender JavaScript, cualquier código que funcione en dicho lenguaje, </a:t>
            </a:r>
            <a:r>
              <a:rPr lang="es-ES" sz="1400" b="1"/>
              <a:t>también lo haga en </a:t>
            </a:r>
            <a:r>
              <a:rPr lang="es-ES" sz="1400" b="1" err="1"/>
              <a:t>TypeScript</a:t>
            </a:r>
            <a:r>
              <a:rPr lang="es-ES" sz="1400" b="1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 b="1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Está pensado para </a:t>
            </a:r>
            <a:r>
              <a:rPr lang="es-ES" sz="1400" b="1"/>
              <a:t>grandes proyectos</a:t>
            </a:r>
            <a:r>
              <a:rPr lang="es-ES" sz="1400"/>
              <a:t>, ya que al “compilarse” genera archivos JavaScript </a:t>
            </a:r>
            <a:r>
              <a:rPr lang="es-ES" sz="1400" b="1"/>
              <a:t>minimizados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Es un lenguaje </a:t>
            </a:r>
            <a:r>
              <a:rPr lang="es-ES" sz="1400" b="1"/>
              <a:t>multiplataforma</a:t>
            </a:r>
            <a:r>
              <a:rPr lang="es-ES" sz="140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/>
              <a:t>Fue adoptado como </a:t>
            </a:r>
            <a:r>
              <a:rPr lang="es-ES" sz="1400" b="1"/>
              <a:t>lenguaje principal</a:t>
            </a:r>
            <a:r>
              <a:rPr lang="es-ES" sz="1400"/>
              <a:t> desde la versión </a:t>
            </a:r>
            <a:r>
              <a:rPr lang="es-ES" sz="1400" b="1"/>
              <a:t>2.0</a:t>
            </a:r>
            <a:r>
              <a:rPr lang="es-ES" sz="1400"/>
              <a:t> </a:t>
            </a:r>
            <a:r>
              <a:rPr lang="es-ES" sz="1400" b="1"/>
              <a:t>de Angular</a:t>
            </a:r>
            <a:r>
              <a:rPr lang="es-ES" sz="1400"/>
              <a:t> hasta la versión actual.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4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2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s-ES" b="1"/>
              <a:t>Configuración del Entorno local y el espacio de trabajo</a:t>
            </a:r>
            <a:endParaRPr lang="es-ES" b="1" dirty="0"/>
          </a:p>
        </p:txBody>
      </p:sp>
      <p:sp>
        <p:nvSpPr>
          <p:cNvPr id="6" name="Isosceles Triangle 1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AA9D74E-7341-4C03-8B94-B22F6A227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98157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Descargar los requisitos previos: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Instalar </a:t>
            </a:r>
            <a:r>
              <a:rPr lang="es-ES" sz="1200" dirty="0" err="1"/>
              <a:t>Node,js</a:t>
            </a:r>
            <a:r>
              <a:rPr lang="es-ES" sz="1200" dirty="0"/>
              <a:t>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Comprobar a través de consola si se instalo correctamente y si instalo el paquete </a:t>
            </a:r>
            <a:r>
              <a:rPr lang="es-ES" sz="1200" dirty="0" err="1"/>
              <a:t>npm</a:t>
            </a:r>
            <a:r>
              <a:rPr lang="es-ES" sz="1200" dirty="0"/>
              <a:t> con los siguientes comandos: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000" dirty="0"/>
              <a:t>Comando para comprobar la versión de </a:t>
            </a:r>
            <a:r>
              <a:rPr lang="es-ES" sz="1000" dirty="0" err="1"/>
              <a:t>node</a:t>
            </a:r>
            <a:r>
              <a:rPr lang="es-ES" sz="1000" dirty="0"/>
              <a:t> </a:t>
            </a:r>
            <a:r>
              <a:rPr lang="es-ES" sz="1000" dirty="0">
                <a:sym typeface="Wingdings" panose="05000000000000000000" pitchFamily="2" charset="2"/>
              </a:rPr>
              <a:t> </a:t>
            </a:r>
            <a:r>
              <a:rPr lang="es-ES" sz="1000" dirty="0" err="1">
                <a:sym typeface="Wingdings" panose="05000000000000000000" pitchFamily="2" charset="2"/>
              </a:rPr>
              <a:t>node</a:t>
            </a:r>
            <a:r>
              <a:rPr lang="es-ES" sz="1000" dirty="0">
                <a:sym typeface="Wingdings" panose="05000000000000000000" pitchFamily="2" charset="2"/>
              </a:rPr>
              <a:t> –ven </a:t>
            </a:r>
          </a:p>
          <a:p>
            <a:pPr lvl="2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000" dirty="0">
                <a:sym typeface="Wingdings" panose="05000000000000000000" pitchFamily="2" charset="2"/>
              </a:rPr>
              <a:t>Comprobar que se instalo el paquete </a:t>
            </a:r>
            <a:r>
              <a:rPr lang="es-ES" sz="1000" dirty="0" err="1">
                <a:sym typeface="Wingdings" panose="05000000000000000000" pitchFamily="2" charset="2"/>
              </a:rPr>
              <a:t>npm</a:t>
            </a:r>
            <a:r>
              <a:rPr lang="es-ES" sz="1000" dirty="0">
                <a:sym typeface="Wingdings" panose="05000000000000000000" pitchFamily="2" charset="2"/>
              </a:rPr>
              <a:t>  </a:t>
            </a:r>
            <a:r>
              <a:rPr lang="es-ES" sz="1000" dirty="0" err="1">
                <a:sym typeface="Wingdings" panose="05000000000000000000" pitchFamily="2" charset="2"/>
              </a:rPr>
              <a:t>nmp</a:t>
            </a:r>
            <a:r>
              <a:rPr lang="es-ES" sz="1000" dirty="0">
                <a:sym typeface="Wingdings" panose="05000000000000000000" pitchFamily="2" charset="2"/>
              </a:rPr>
              <a:t> –ven</a:t>
            </a:r>
            <a:endParaRPr lang="es-ES" sz="1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Instalar el CLI Angular:</a:t>
            </a:r>
          </a:p>
          <a:p>
            <a:pPr marL="0" indent="0">
              <a:lnSpc>
                <a:spcPct val="90000"/>
              </a:lnSpc>
              <a:buClr>
                <a:srgbClr val="FF0000"/>
              </a:buClr>
              <a:buSzPct val="100000"/>
              <a:buNone/>
            </a:pPr>
            <a:endParaRPr lang="es-ES" sz="1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Crear un espacio de trabajo y una aplicación inicial: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 err="1"/>
              <a:t>My</a:t>
            </a:r>
            <a:r>
              <a:rPr lang="es-ES" sz="1200" dirty="0"/>
              <a:t>-app será el nombre deseado para nuestro proyecto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400" dirty="0"/>
              <a:t>Ejecutamos la aplicación: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sz="1200" dirty="0"/>
              <a:t>Nos colocamos desde la consola en la carpeta contenedora de nuestro proyecto y ejecutamos los comandos:</a:t>
            </a:r>
          </a:p>
          <a:p>
            <a:pPr lvl="1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endParaRPr lang="es-ES" sz="1200" dirty="0"/>
          </a:p>
          <a:p>
            <a:pPr lvl="5">
              <a:lnSpc>
                <a:spcPct val="9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s-ES" dirty="0"/>
              <a:t>Una vez ejecutados estos comando se nos abrirá automáticamente el navegador con nuestra aplicación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024E892-154D-4691-A6EE-70D29DD93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3634203"/>
            <a:ext cx="2419350" cy="5429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69718B-5343-499B-B1D2-C4DDED12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37720"/>
            <a:ext cx="1419225" cy="5143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9337B30-011A-441A-AE60-59A0A9F78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926" y="5275886"/>
            <a:ext cx="1647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F789F7-B31F-4B0F-921A-152777C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Tour of Heroes</a:t>
            </a:r>
            <a:br>
              <a:rPr lang="es-ES">
                <a:solidFill>
                  <a:schemeClr val="bg1"/>
                </a:solidFill>
              </a:rPr>
            </a:br>
            <a:endParaRPr lang="es-ES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276F0-12CD-4D70-8E21-1EF017D9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objetivo de nuestro curso será el de construir una aplicación en la </a:t>
            </a:r>
            <a:r>
              <a:rPr lang="es-ES" dirty="0" err="1">
                <a:solidFill>
                  <a:schemeClr val="bg1"/>
                </a:solidFill>
              </a:rPr>
              <a:t>cuál</a:t>
            </a:r>
            <a:r>
              <a:rPr lang="es-ES" dirty="0">
                <a:solidFill>
                  <a:schemeClr val="bg1"/>
                </a:solidFill>
              </a:rPr>
              <a:t> iremos viendo paso a paso los principales componentes de Angular</a:t>
            </a:r>
          </a:p>
          <a:p>
            <a:r>
              <a:rPr lang="es-ES" dirty="0">
                <a:solidFill>
                  <a:schemeClr val="bg1"/>
                </a:solidFill>
              </a:rPr>
              <a:t>El resultado final de nuestra aplicación debería de ser algo parecido a la siguiente navegación: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4D8B65-943F-4AD0-AD6B-AED60600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950383"/>
            <a:ext cx="5665411" cy="4957233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3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7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CF31A-7595-437F-A7DF-1DC827DE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1.Crear nuestro proyecto:</a:t>
            </a:r>
          </a:p>
        </p:txBody>
      </p:sp>
      <p:sp>
        <p:nvSpPr>
          <p:cNvPr id="44" name="Isosceles Triangle 29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DABAD3-17AB-47E5-BFD8-C4A5D51DF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1649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5313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649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Faceta</vt:lpstr>
      <vt:lpstr>Introducción a Angular</vt:lpstr>
      <vt:lpstr>¿Qué vamos a ver?</vt:lpstr>
      <vt:lpstr>¿Qué es Angular?</vt:lpstr>
      <vt:lpstr>Características</vt:lpstr>
      <vt:lpstr>Historia</vt:lpstr>
      <vt:lpstr>TypeScript</vt:lpstr>
      <vt:lpstr>Configuración del Entorno local y el espacio de trabajo</vt:lpstr>
      <vt:lpstr>Tour of Heroes </vt:lpstr>
      <vt:lpstr>1.Crear nuestro proyecto:</vt:lpstr>
      <vt:lpstr>2.Primeros cambios:</vt:lpstr>
      <vt:lpstr>Continuará…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</dc:title>
  <dc:creator>Cka Soriano</dc:creator>
  <cp:lastModifiedBy>Cka Soriano</cp:lastModifiedBy>
  <cp:revision>19</cp:revision>
  <dcterms:created xsi:type="dcterms:W3CDTF">2020-01-08T16:54:40Z</dcterms:created>
  <dcterms:modified xsi:type="dcterms:W3CDTF">2020-01-12T15:11:02Z</dcterms:modified>
</cp:coreProperties>
</file>