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ka Soriano" userId="6d9f052c95858b2d" providerId="LiveId" clId="{2490824A-6277-402B-A0FE-28FEE5AEBC4E}"/>
    <pc:docChg chg="undo custSel addSld modSld">
      <pc:chgData name="Cka Soriano" userId="6d9f052c95858b2d" providerId="LiveId" clId="{2490824A-6277-402B-A0FE-28FEE5AEBC4E}" dt="2019-12-12T11:57:17.432" v="574" actId="20577"/>
      <pc:docMkLst>
        <pc:docMk/>
      </pc:docMkLst>
      <pc:sldChg chg="addSp delSp modSp add">
        <pc:chgData name="Cka Soriano" userId="6d9f052c95858b2d" providerId="LiveId" clId="{2490824A-6277-402B-A0FE-28FEE5AEBC4E}" dt="2019-12-12T11:35:16.364" v="136" actId="1076"/>
        <pc:sldMkLst>
          <pc:docMk/>
          <pc:sldMk cId="976112873" sldId="256"/>
        </pc:sldMkLst>
        <pc:spChg chg="mod">
          <ac:chgData name="Cka Soriano" userId="6d9f052c95858b2d" providerId="LiveId" clId="{2490824A-6277-402B-A0FE-28FEE5AEBC4E}" dt="2019-12-12T11:34:19.604" v="128" actId="20577"/>
          <ac:spMkLst>
            <pc:docMk/>
            <pc:sldMk cId="976112873" sldId="256"/>
            <ac:spMk id="2" creationId="{C7A38E56-6526-41BD-ACFA-7DF14B30A445}"/>
          </ac:spMkLst>
        </pc:spChg>
        <pc:spChg chg="mod">
          <ac:chgData name="Cka Soriano" userId="6d9f052c95858b2d" providerId="LiveId" clId="{2490824A-6277-402B-A0FE-28FEE5AEBC4E}" dt="2019-12-12T11:35:03.232" v="134" actId="20577"/>
          <ac:spMkLst>
            <pc:docMk/>
            <pc:sldMk cId="976112873" sldId="256"/>
            <ac:spMk id="3" creationId="{565A212E-97A4-41EC-AA4E-6AA8921BDEA8}"/>
          </ac:spMkLst>
        </pc:spChg>
        <pc:picChg chg="add del mod">
          <ac:chgData name="Cka Soriano" userId="6d9f052c95858b2d" providerId="LiveId" clId="{2490824A-6277-402B-A0FE-28FEE5AEBC4E}" dt="2019-12-12T11:34:59.255" v="133" actId="478"/>
          <ac:picMkLst>
            <pc:docMk/>
            <pc:sldMk cId="976112873" sldId="256"/>
            <ac:picMk id="5" creationId="{D3659BF9-51E0-48EE-8BD5-7AF893E57907}"/>
          </ac:picMkLst>
        </pc:picChg>
        <pc:picChg chg="add mod">
          <ac:chgData name="Cka Soriano" userId="6d9f052c95858b2d" providerId="LiveId" clId="{2490824A-6277-402B-A0FE-28FEE5AEBC4E}" dt="2019-12-12T11:35:16.364" v="136" actId="1076"/>
          <ac:picMkLst>
            <pc:docMk/>
            <pc:sldMk cId="976112873" sldId="256"/>
            <ac:picMk id="7" creationId="{08997453-C986-4B6F-A0F8-50E5F769D1F0}"/>
          </ac:picMkLst>
        </pc:picChg>
      </pc:sldChg>
      <pc:sldChg chg="modSp add">
        <pc:chgData name="Cka Soriano" userId="6d9f052c95858b2d" providerId="LiveId" clId="{2490824A-6277-402B-A0FE-28FEE5AEBC4E}" dt="2019-12-12T11:39:07.169" v="165" actId="20577"/>
        <pc:sldMkLst>
          <pc:docMk/>
          <pc:sldMk cId="3082175306" sldId="257"/>
        </pc:sldMkLst>
        <pc:spChg chg="mod">
          <ac:chgData name="Cka Soriano" userId="6d9f052c95858b2d" providerId="LiveId" clId="{2490824A-6277-402B-A0FE-28FEE5AEBC4E}" dt="2019-12-12T11:35:36.386" v="154" actId="20577"/>
          <ac:spMkLst>
            <pc:docMk/>
            <pc:sldMk cId="3082175306" sldId="257"/>
            <ac:spMk id="2" creationId="{07FB11C8-4372-4802-B532-8660FC3FF3AF}"/>
          </ac:spMkLst>
        </pc:spChg>
        <pc:spChg chg="mod">
          <ac:chgData name="Cka Soriano" userId="6d9f052c95858b2d" providerId="LiveId" clId="{2490824A-6277-402B-A0FE-28FEE5AEBC4E}" dt="2019-12-12T11:39:07.169" v="165" actId="20577"/>
          <ac:spMkLst>
            <pc:docMk/>
            <pc:sldMk cId="3082175306" sldId="257"/>
            <ac:spMk id="3" creationId="{FEC27D79-7BD3-46F2-B341-880495DDCD72}"/>
          </ac:spMkLst>
        </pc:spChg>
      </pc:sldChg>
      <pc:sldChg chg="addSp modSp add">
        <pc:chgData name="Cka Soriano" userId="6d9f052c95858b2d" providerId="LiveId" clId="{2490824A-6277-402B-A0FE-28FEE5AEBC4E}" dt="2019-12-12T11:57:17.432" v="574" actId="20577"/>
        <pc:sldMkLst>
          <pc:docMk/>
          <pc:sldMk cId="413233395" sldId="258"/>
        </pc:sldMkLst>
        <pc:spChg chg="mod">
          <ac:chgData name="Cka Soriano" userId="6d9f052c95858b2d" providerId="LiveId" clId="{2490824A-6277-402B-A0FE-28FEE5AEBC4E}" dt="2019-12-12T11:39:16.266" v="184" actId="20577"/>
          <ac:spMkLst>
            <pc:docMk/>
            <pc:sldMk cId="413233395" sldId="258"/>
            <ac:spMk id="2" creationId="{2749BD95-6FF8-4BFB-8617-74AD016371CC}"/>
          </ac:spMkLst>
        </pc:spChg>
        <pc:spChg chg="mod">
          <ac:chgData name="Cka Soriano" userId="6d9f052c95858b2d" providerId="LiveId" clId="{2490824A-6277-402B-A0FE-28FEE5AEBC4E}" dt="2019-12-12T11:57:17.432" v="574" actId="20577"/>
          <ac:spMkLst>
            <pc:docMk/>
            <pc:sldMk cId="413233395" sldId="258"/>
            <ac:spMk id="3" creationId="{EFA4F59A-F780-4888-9C61-7D085F5F1D5C}"/>
          </ac:spMkLst>
        </pc:spChg>
        <pc:spChg chg="add mod">
          <ac:chgData name="Cka Soriano" userId="6d9f052c95858b2d" providerId="LiveId" clId="{2490824A-6277-402B-A0FE-28FEE5AEBC4E}" dt="2019-12-12T11:56:40.892" v="573" actId="20577"/>
          <ac:spMkLst>
            <pc:docMk/>
            <pc:sldMk cId="413233395" sldId="258"/>
            <ac:spMk id="4" creationId="{D6555945-1300-4951-BFE4-A8A783AC7BF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114AEA4-5F96-49B0-8EA6-053ECC75BD84}" type="datetimeFigureOut">
              <a:rPr lang="es-ES" smtClean="0"/>
              <a:t>12/12/2019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1096-FA51-4B2E-86CD-0FC79F5C9937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585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AEA4-5F96-49B0-8EA6-053ECC75BD84}" type="datetimeFigureOut">
              <a:rPr lang="es-ES" smtClean="0"/>
              <a:t>12/12/2019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1096-FA51-4B2E-86CD-0FC79F5C99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284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AEA4-5F96-49B0-8EA6-053ECC75BD84}" type="datetimeFigureOut">
              <a:rPr lang="es-ES" smtClean="0"/>
              <a:t>12/12/2019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1096-FA51-4B2E-86CD-0FC79F5C9937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264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AEA4-5F96-49B0-8EA6-053ECC75BD84}" type="datetimeFigureOut">
              <a:rPr lang="es-ES" smtClean="0"/>
              <a:t>12/12/2019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1096-FA51-4B2E-86CD-0FC79F5C99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3560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AEA4-5F96-49B0-8EA6-053ECC75BD84}" type="datetimeFigureOut">
              <a:rPr lang="es-ES" smtClean="0"/>
              <a:t>12/12/2019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1096-FA51-4B2E-86CD-0FC79F5C9937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849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AEA4-5F96-49B0-8EA6-053ECC75BD84}" type="datetimeFigureOut">
              <a:rPr lang="es-ES" smtClean="0"/>
              <a:t>12/12/2019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1096-FA51-4B2E-86CD-0FC79F5C99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7119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AEA4-5F96-49B0-8EA6-053ECC75BD84}" type="datetimeFigureOut">
              <a:rPr lang="es-ES" smtClean="0"/>
              <a:t>12/12/2019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1096-FA51-4B2E-86CD-0FC79F5C99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8739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AEA4-5F96-49B0-8EA6-053ECC75BD84}" type="datetimeFigureOut">
              <a:rPr lang="es-ES" smtClean="0"/>
              <a:t>12/12/2019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1096-FA51-4B2E-86CD-0FC79F5C99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3584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AEA4-5F96-49B0-8EA6-053ECC75BD84}" type="datetimeFigureOut">
              <a:rPr lang="es-ES" smtClean="0"/>
              <a:t>12/12/2019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1096-FA51-4B2E-86CD-0FC79F5C99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9223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AEA4-5F96-49B0-8EA6-053ECC75BD84}" type="datetimeFigureOut">
              <a:rPr lang="es-ES" smtClean="0"/>
              <a:t>12/12/2019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1096-FA51-4B2E-86CD-0FC79F5C99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7952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AEA4-5F96-49B0-8EA6-053ECC75BD84}" type="datetimeFigureOut">
              <a:rPr lang="es-ES" smtClean="0"/>
              <a:t>12/12/2019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1096-FA51-4B2E-86CD-0FC79F5C9937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332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114AEA4-5F96-49B0-8EA6-053ECC75BD84}" type="datetimeFigureOut">
              <a:rPr lang="es-ES" smtClean="0"/>
              <a:t>12/12/2019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C661096-FA51-4B2E-86CD-0FC79F5C9937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87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A38E56-6526-41BD-ACFA-7DF14B30A4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Introducción a angular.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5A212E-97A4-41EC-AA4E-6AA8921BDE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8997453-C986-4B6F-A0F8-50E5F769D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237" y="4620094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112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FB11C8-4372-4802-B532-8660FC3FF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angular?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C27D79-7BD3-46F2-B341-880495DDC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Angular es un </a:t>
            </a:r>
            <a:r>
              <a:rPr lang="es-ES" dirty="0" err="1"/>
              <a:t>framework</a:t>
            </a:r>
            <a:r>
              <a:rPr lang="es-ES" dirty="0"/>
              <a:t> de desarrollo para JavaScript creado por Google. La finalidad de este </a:t>
            </a:r>
            <a:r>
              <a:rPr lang="es-ES" dirty="0" err="1"/>
              <a:t>lengueje</a:t>
            </a:r>
            <a:r>
              <a:rPr lang="es-ES" dirty="0"/>
              <a:t> </a:t>
            </a:r>
            <a:r>
              <a:rPr lang="es-ES" dirty="0" err="1"/>
              <a:t>esfacilitar</a:t>
            </a:r>
            <a:r>
              <a:rPr lang="es-ES" dirty="0"/>
              <a:t> el desarrollo de aplicaciones web SPA y </a:t>
            </a:r>
            <a:r>
              <a:rPr lang="es-ES" dirty="0" err="1"/>
              <a:t>adem</a:t>
            </a:r>
            <a:r>
              <a:rPr lang="es-ES" dirty="0"/>
              <a:t> ́as darnos herramientas para trabajar con los </a:t>
            </a:r>
            <a:r>
              <a:rPr lang="es-ES" dirty="0" err="1"/>
              <a:t>elementosde</a:t>
            </a:r>
            <a:r>
              <a:rPr lang="es-ES" dirty="0"/>
              <a:t> una web de una manera m ́as sencilla e ́optima. </a:t>
            </a:r>
            <a:r>
              <a:rPr lang="es-ES" dirty="0" err="1"/>
              <a:t>Adem</a:t>
            </a:r>
            <a:r>
              <a:rPr lang="es-ES" dirty="0"/>
              <a:t> ́as, permite separar de forma completa el </a:t>
            </a:r>
            <a:r>
              <a:rPr lang="es-ES" dirty="0" err="1"/>
              <a:t>front-endy</a:t>
            </a:r>
            <a:r>
              <a:rPr lang="es-ES" dirty="0"/>
              <a:t> el back-</a:t>
            </a:r>
            <a:r>
              <a:rPr lang="es-ES" dirty="0" err="1"/>
              <a:t>end</a:t>
            </a:r>
            <a:r>
              <a:rPr lang="es-ES" dirty="0"/>
              <a:t> de la aplicación.</a:t>
            </a:r>
          </a:p>
          <a:p>
            <a:r>
              <a:rPr lang="es-ES" dirty="0"/>
              <a:t>Las aplicaciones creadas en Angular pueden ser usadas en dispositivos m ́oviles y de escritorio gracias a </a:t>
            </a:r>
            <a:r>
              <a:rPr lang="es-ES" dirty="0" err="1"/>
              <a:t>quees</a:t>
            </a:r>
            <a:r>
              <a:rPr lang="es-ES" dirty="0"/>
              <a:t> un </a:t>
            </a:r>
            <a:r>
              <a:rPr lang="es-ES" dirty="0" err="1"/>
              <a:t>framework</a:t>
            </a:r>
            <a:r>
              <a:rPr lang="es-ES" dirty="0"/>
              <a:t> </a:t>
            </a:r>
            <a:r>
              <a:rPr lang="es-ES" dirty="0" err="1"/>
              <a:t>cross-platform</a:t>
            </a:r>
            <a:r>
              <a:rPr lang="es-ES" dirty="0"/>
              <a:t>, usando el </a:t>
            </a:r>
            <a:r>
              <a:rPr lang="es-ES" dirty="0" err="1"/>
              <a:t>nodelo</a:t>
            </a:r>
            <a:r>
              <a:rPr lang="es-ES" dirty="0"/>
              <a:t> vista controlador (MVC) y la </a:t>
            </a:r>
            <a:r>
              <a:rPr lang="es-ES" dirty="0" err="1"/>
              <a:t>ejecuci</a:t>
            </a:r>
            <a:r>
              <a:rPr lang="es-ES" dirty="0"/>
              <a:t> ́</a:t>
            </a:r>
            <a:r>
              <a:rPr lang="es-ES" dirty="0" err="1"/>
              <a:t>on</a:t>
            </a:r>
            <a:r>
              <a:rPr lang="es-ES" dirty="0"/>
              <a:t> es llevada por </a:t>
            </a:r>
            <a:r>
              <a:rPr lang="es-ES" dirty="0" err="1"/>
              <a:t>ellado</a:t>
            </a:r>
            <a:r>
              <a:rPr lang="es-ES" dirty="0"/>
              <a:t> del cliente, provocando as ́ı que todo dependa en gran parte del navegador.</a:t>
            </a:r>
          </a:p>
        </p:txBody>
      </p:sp>
    </p:spTree>
    <p:extLst>
      <p:ext uri="{BB962C8B-B14F-4D97-AF65-F5344CB8AC3E}">
        <p14:creationId xmlns:p14="http://schemas.microsoft.com/office/powerpoint/2010/main" val="3082175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49BD95-6FF8-4BFB-8617-74AD01637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vamos a ver?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A4F59A-F780-4888-9C61-7D085F5F1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4560746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s-ES" dirty="0"/>
              <a:t>Que es Angular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dirty="0"/>
              <a:t>Características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dirty="0"/>
              <a:t>Historia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dirty="0"/>
              <a:t>Instalación de Angular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dirty="0"/>
              <a:t>Componentes principales de Angular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dirty="0"/>
              <a:t>Vistas en Angular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dirty="0"/>
              <a:t>Módulos en Angular</a:t>
            </a:r>
          </a:p>
          <a:p>
            <a:pPr>
              <a:buFont typeface="Wingdings" panose="05000000000000000000" pitchFamily="2" charset="2"/>
              <a:buChar char="q"/>
            </a:pPr>
            <a:endParaRPr lang="es-E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D6555945-1300-4951-BFE4-A8A783AC7BFB}"/>
              </a:ext>
            </a:extLst>
          </p:cNvPr>
          <p:cNvSpPr txBox="1">
            <a:spLocks/>
          </p:cNvSpPr>
          <p:nvPr/>
        </p:nvSpPr>
        <p:spPr>
          <a:xfrm>
            <a:off x="6311236" y="2286000"/>
            <a:ext cx="4560746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s-ES" dirty="0"/>
              <a:t>Directivas esenciales en Angular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ES" dirty="0" err="1"/>
              <a:t>ngClass</a:t>
            </a:r>
            <a:endParaRPr lang="es-E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s-ES" dirty="0" err="1"/>
              <a:t>ngFor</a:t>
            </a:r>
            <a:endParaRPr lang="es-E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s-ES" dirty="0" err="1"/>
              <a:t>ngModel</a:t>
            </a:r>
            <a:endParaRPr lang="es-ES" dirty="0"/>
          </a:p>
          <a:p>
            <a:pPr>
              <a:buFont typeface="Wingdings" panose="05000000000000000000" pitchFamily="2" charset="2"/>
              <a:buChar char="q"/>
            </a:pPr>
            <a:r>
              <a:rPr lang="es-ES" dirty="0" err="1"/>
              <a:t>TypeScript</a:t>
            </a:r>
            <a:endParaRPr lang="es-ES" dirty="0"/>
          </a:p>
          <a:p>
            <a:pPr>
              <a:buFont typeface="Wingdings" panose="05000000000000000000" pitchFamily="2" charset="2"/>
              <a:buChar char="q"/>
            </a:pPr>
            <a:r>
              <a:rPr lang="es-ES" dirty="0" err="1"/>
              <a:t>Binding</a:t>
            </a:r>
            <a:endParaRPr lang="es-ES" dirty="0"/>
          </a:p>
          <a:p>
            <a:pPr>
              <a:buFont typeface="Wingdings" panose="05000000000000000000" pitchFamily="2" charset="2"/>
              <a:buChar char="q"/>
            </a:pPr>
            <a:r>
              <a:rPr lang="es-ES" dirty="0"/>
              <a:t>Servicios en Angular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dirty="0"/>
              <a:t>Observables en Angular </a:t>
            </a:r>
          </a:p>
          <a:p>
            <a:pPr>
              <a:buFont typeface="Wingdings" panose="05000000000000000000" pitchFamily="2" charset="2"/>
              <a:buChar char="q"/>
            </a:pPr>
            <a:endParaRPr lang="es-ES" dirty="0"/>
          </a:p>
          <a:p>
            <a:pPr>
              <a:buFont typeface="Wingdings" panose="05000000000000000000" pitchFamily="2" charset="2"/>
              <a:buChar char="q"/>
            </a:pPr>
            <a:endParaRPr lang="es-ES" dirty="0"/>
          </a:p>
          <a:p>
            <a:pPr>
              <a:buFont typeface="Wingdings" panose="05000000000000000000" pitchFamily="2" charset="2"/>
              <a:buChar char="q"/>
            </a:pPr>
            <a:endParaRPr lang="es-ES" dirty="0"/>
          </a:p>
          <a:p>
            <a:pPr>
              <a:buFont typeface="Wingdings" panose="05000000000000000000" pitchFamily="2" charset="2"/>
              <a:buChar char="q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2333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125000"/>
              </a:schemeClr>
              <a:schemeClr val="phClr">
                <a:tint val="92000"/>
                <a:shade val="70000"/>
                <a:satMod val="110000"/>
              </a:schemeClr>
            </a:duotone>
          </a:blip>
          <a:tile tx="0" ty="0" sx="22000" sy="2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E736489A-00C3-4E0A-AAA8-D4D3127BA5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126</TotalTime>
  <Words>163</Words>
  <Application>Microsoft Office PowerPoint</Application>
  <PresentationFormat>Panorámica</PresentationFormat>
  <Paragraphs>23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Arial</vt:lpstr>
      <vt:lpstr>Tw Cen MT</vt:lpstr>
      <vt:lpstr>Tw Cen MT Condensed</vt:lpstr>
      <vt:lpstr>Wingdings</vt:lpstr>
      <vt:lpstr>Wingdings 3</vt:lpstr>
      <vt:lpstr>Integral</vt:lpstr>
      <vt:lpstr>Introducción a angular. </vt:lpstr>
      <vt:lpstr>¿Qué es angular?</vt:lpstr>
      <vt:lpstr>¿Qué vamos a ver?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angular. </dc:title>
  <dc:creator>Cka Soriano</dc:creator>
  <cp:lastModifiedBy>Cka Soriano</cp:lastModifiedBy>
  <cp:revision>3</cp:revision>
  <dcterms:created xsi:type="dcterms:W3CDTF">2019-12-12T11:32:10Z</dcterms:created>
  <dcterms:modified xsi:type="dcterms:W3CDTF">2019-12-12T13:38:49Z</dcterms:modified>
</cp:coreProperties>
</file>