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9" r:id="rId3"/>
    <p:sldId id="431" r:id="rId4"/>
    <p:sldId id="440" r:id="rId5"/>
    <p:sldId id="441" r:id="rId6"/>
    <p:sldId id="45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B6D"/>
    <a:srgbClr val="89B5C7"/>
    <a:srgbClr val="4B859D"/>
    <a:srgbClr val="FFFFFF"/>
    <a:srgbClr val="4D88A1"/>
    <a:srgbClr val="44768E"/>
    <a:srgbClr val="44778C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5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45148" y="379413"/>
            <a:ext cx="11101705" cy="609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600450" y="2433955"/>
            <a:ext cx="1990725" cy="1266825"/>
          </a:xfrm>
          <a:prstGeom prst="rect">
            <a:avLst/>
          </a:prstGeom>
          <a:solidFill>
            <a:srgbClr val="345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43350" y="2233295"/>
            <a:ext cx="1990725" cy="1266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345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57675" y="1128395"/>
            <a:ext cx="1172210" cy="2214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3800" b="1">
                <a:solidFill>
                  <a:srgbClr val="345B6D"/>
                </a:solidFill>
                <a:latin typeface="+mj-ea"/>
                <a:ea typeface="+mj-ea"/>
              </a:rPr>
              <a:t>4</a:t>
            </a:r>
            <a:endParaRPr lang="en-US" altLang="zh-CN" sz="13800" b="1">
              <a:solidFill>
                <a:srgbClr val="345B6D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4075" y="2776855"/>
            <a:ext cx="3383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zh-CN" sz="3600">
                <a:solidFill>
                  <a:srgbClr val="345B6D"/>
                </a:solidFill>
                <a:sym typeface="+mn-ea"/>
              </a:rPr>
              <a:t>答辩人：杨贵添</a:t>
            </a:r>
            <a:endParaRPr lang="zh-CN" altLang="zh-CN" sz="3600">
              <a:solidFill>
                <a:srgbClr val="345B6D"/>
              </a:solidFill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95675" y="3833495"/>
            <a:ext cx="5772150" cy="0"/>
          </a:xfrm>
          <a:prstGeom prst="line">
            <a:avLst/>
          </a:prstGeom>
          <a:ln>
            <a:solidFill>
              <a:srgbClr val="345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133475" y="775970"/>
            <a:ext cx="1936115" cy="419100"/>
            <a:chOff x="1785" y="1222"/>
            <a:chExt cx="3049" cy="660"/>
          </a:xfrm>
        </p:grpSpPr>
        <p:sp>
          <p:nvSpPr>
            <p:cNvPr id="2" name="文本框 1"/>
            <p:cNvSpPr txBox="1"/>
            <p:nvPr/>
          </p:nvSpPr>
          <p:spPr>
            <a:xfrm>
              <a:off x="2283" y="1262"/>
              <a:ext cx="2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34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负责工作</a:t>
              </a:r>
              <a:endParaRPr lang="zh-CN" altLang="en-US">
                <a:solidFill>
                  <a:srgbClr val="345B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1785" y="1222"/>
              <a:ext cx="240" cy="660"/>
            </a:xfrm>
            <a:prstGeom prst="diamond">
              <a:avLst/>
            </a:prstGeom>
            <a:solidFill>
              <a:srgbClr val="345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1905" y="1312"/>
              <a:ext cx="207" cy="570"/>
            </a:xfrm>
            <a:prstGeom prst="diamond">
              <a:avLst/>
            </a:prstGeom>
            <a:noFill/>
            <a:ln>
              <a:solidFill>
                <a:srgbClr val="345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771015" y="2299970"/>
            <a:ext cx="1866900" cy="3173730"/>
          </a:xfrm>
          <a:prstGeom prst="rect">
            <a:avLst/>
          </a:prstGeom>
          <a:solidFill>
            <a:srgbClr val="89B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rot="2700000">
            <a:off x="2275840" y="1882775"/>
            <a:ext cx="857250" cy="8572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89B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894205" y="2917190"/>
            <a:ext cx="1619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345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静态页面</a:t>
            </a:r>
            <a:r>
              <a:rPr lang="en-US" altLang="zh-CN">
                <a:solidFill>
                  <a:srgbClr val="345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>
              <a:solidFill>
                <a:srgbClr val="345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345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登录页面、注册、忘记密码、个人中心</a:t>
            </a:r>
            <a:endParaRPr lang="zh-CN" altLang="en-US">
              <a:solidFill>
                <a:srgbClr val="345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18080" y="2080895"/>
            <a:ext cx="57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345B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400">
              <a:solidFill>
                <a:srgbClr val="345B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715010"/>
            <a:ext cx="5582920" cy="2758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65" y="3473450"/>
            <a:ext cx="5582920" cy="2754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133475" y="775970"/>
            <a:ext cx="1936115" cy="419100"/>
            <a:chOff x="1785" y="1222"/>
            <a:chExt cx="3049" cy="660"/>
          </a:xfrm>
        </p:grpSpPr>
        <p:sp>
          <p:nvSpPr>
            <p:cNvPr id="2" name="文本框 1"/>
            <p:cNvSpPr txBox="1"/>
            <p:nvPr/>
          </p:nvSpPr>
          <p:spPr>
            <a:xfrm>
              <a:off x="2283" y="1262"/>
              <a:ext cx="2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34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负责工作</a:t>
              </a:r>
              <a:endParaRPr lang="zh-CN" altLang="en-US">
                <a:solidFill>
                  <a:srgbClr val="345B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1785" y="1222"/>
              <a:ext cx="240" cy="660"/>
            </a:xfrm>
            <a:prstGeom prst="diamond">
              <a:avLst/>
            </a:prstGeom>
            <a:solidFill>
              <a:srgbClr val="345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1905" y="1312"/>
              <a:ext cx="207" cy="570"/>
            </a:xfrm>
            <a:prstGeom prst="diamond">
              <a:avLst/>
            </a:prstGeom>
            <a:noFill/>
            <a:ln>
              <a:solidFill>
                <a:srgbClr val="345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615315"/>
            <a:ext cx="3328670" cy="2705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615315"/>
            <a:ext cx="2667000" cy="1838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425825"/>
            <a:ext cx="2707640" cy="21532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75" y="2543175"/>
            <a:ext cx="1276350" cy="1047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275" y="3714750"/>
            <a:ext cx="1428750" cy="342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133475" y="775970"/>
            <a:ext cx="2348865" cy="419100"/>
            <a:chOff x="1785" y="1222"/>
            <a:chExt cx="3699" cy="660"/>
          </a:xfrm>
        </p:grpSpPr>
        <p:sp>
          <p:nvSpPr>
            <p:cNvPr id="2" name="文本框 1"/>
            <p:cNvSpPr txBox="1"/>
            <p:nvPr/>
          </p:nvSpPr>
          <p:spPr>
            <a:xfrm>
              <a:off x="2264" y="1262"/>
              <a:ext cx="32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zh-CN">
                  <a:solidFill>
                    <a:srgbClr val="34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工作中存在问题</a:t>
              </a:r>
              <a:endParaRPr lang="zh-CN" altLang="zh-CN">
                <a:solidFill>
                  <a:srgbClr val="345B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1785" y="1222"/>
              <a:ext cx="240" cy="660"/>
            </a:xfrm>
            <a:prstGeom prst="diamond">
              <a:avLst/>
            </a:prstGeom>
            <a:solidFill>
              <a:srgbClr val="345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1905" y="1312"/>
              <a:ext cx="207" cy="570"/>
            </a:xfrm>
            <a:prstGeom prst="diamond">
              <a:avLst/>
            </a:prstGeom>
            <a:noFill/>
            <a:ln>
              <a:solidFill>
                <a:srgbClr val="345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987040" y="1619250"/>
            <a:ext cx="6099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后端基础知识薄弱</a:t>
            </a:r>
            <a:endParaRPr lang="zh-CN" altLang="en-US" sz="2800"/>
          </a:p>
          <a:p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3046095" y="2256790"/>
            <a:ext cx="6099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不具备单独完成能力</a:t>
            </a:r>
            <a:endParaRPr lang="zh-CN" altLang="en-US" sz="2800"/>
          </a:p>
          <a:p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3046095" y="3628390"/>
            <a:ext cx="6099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/>
          </a:p>
          <a:p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2987040" y="3628390"/>
            <a:ext cx="48888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</a:t>
            </a:r>
            <a:r>
              <a:rPr lang="zh-CN" altLang="en-US" sz="2800"/>
              <a:t>经过第二轮项目的练习，对前后端增加了新的了解，但也暴露了更多的缺陷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87040" y="5237480"/>
            <a:ext cx="4888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</a:t>
            </a:r>
            <a:r>
              <a:rPr lang="zh-CN" altLang="en-US" sz="2800"/>
              <a:t>小组配合比前一轮要更好了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209675" y="277304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总结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133475" y="775970"/>
            <a:ext cx="1936115" cy="419100"/>
            <a:chOff x="1785" y="1222"/>
            <a:chExt cx="3049" cy="660"/>
          </a:xfrm>
        </p:grpSpPr>
        <p:sp>
          <p:nvSpPr>
            <p:cNvPr id="2" name="文本框 1"/>
            <p:cNvSpPr txBox="1"/>
            <p:nvPr/>
          </p:nvSpPr>
          <p:spPr>
            <a:xfrm>
              <a:off x="2283" y="1262"/>
              <a:ext cx="2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345B6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负责工作</a:t>
              </a:r>
              <a:endParaRPr lang="zh-CN" altLang="en-US">
                <a:solidFill>
                  <a:srgbClr val="345B6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菱形 3"/>
            <p:cNvSpPr/>
            <p:nvPr/>
          </p:nvSpPr>
          <p:spPr>
            <a:xfrm>
              <a:off x="1785" y="1222"/>
              <a:ext cx="240" cy="660"/>
            </a:xfrm>
            <a:prstGeom prst="diamond">
              <a:avLst/>
            </a:prstGeom>
            <a:solidFill>
              <a:srgbClr val="345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1905" y="1312"/>
              <a:ext cx="207" cy="570"/>
            </a:xfrm>
            <a:prstGeom prst="diamond">
              <a:avLst/>
            </a:prstGeom>
            <a:noFill/>
            <a:ln>
              <a:solidFill>
                <a:srgbClr val="345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31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ORA</cp:lastModifiedBy>
  <cp:revision>157</cp:revision>
  <dcterms:created xsi:type="dcterms:W3CDTF">2019-06-19T02:08:00Z</dcterms:created>
  <dcterms:modified xsi:type="dcterms:W3CDTF">2020-12-09T02:03:25Z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