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70" r:id="rId13"/>
    <p:sldId id="273" r:id="rId14"/>
    <p:sldId id="271" r:id="rId15"/>
    <p:sldId id="272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5663B401-9E98-8EEF-C3B3-9C929CA9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159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D139DB-8D53-C1FF-887B-39ECF9A0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hr-HR">
                <a:solidFill>
                  <a:srgbClr val="FFFFFF"/>
                </a:solidFill>
              </a:rPr>
              <a:t>Smart home design 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90F1-988F-6111-7238-8940C88F5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hr-HR">
                <a:solidFill>
                  <a:srgbClr val="FFFFFF"/>
                </a:solidFill>
              </a:rPr>
              <a:t>Group 7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7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ox with three sections&#10;&#10;Description automatically generated with medium confidence">
            <a:extLst>
              <a:ext uri="{FF2B5EF4-FFF2-40B4-BE49-F238E27FC236}">
                <a16:creationId xmlns:a16="http://schemas.microsoft.com/office/drawing/2014/main" id="{4E62331F-BC6D-63D9-0BA3-00AC3A90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41020"/>
            <a:ext cx="754380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00AD-DB6F-BCA0-4A9B-C24FA5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F84E-25F0-46DF-A4E3-223AE9C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Visual studio</a:t>
            </a:r>
          </a:p>
          <a:p>
            <a:r>
              <a:rPr lang="hr-HR" sz="2400" dirty="0"/>
              <a:t>C programming language</a:t>
            </a:r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67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38B6FD-27FC-08DF-4EC1-632070FE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" r="-2" b="-2"/>
          <a:stretch/>
        </p:blipFill>
        <p:spPr>
          <a:xfrm>
            <a:off x="635267" y="580874"/>
            <a:ext cx="10928581" cy="5694066"/>
          </a:xfrm>
          <a:prstGeom prst="rect">
            <a:avLst/>
          </a:prstGeom>
          <a:ln w="12700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5523E6-6E10-4D34-BF96-88ADA228C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C47E6C-2429-4AF2-AC95-0FF7F0FC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008EFB-6919-4E9D-8F04-2D7A64AD4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864A9D-4C89-4FB0-AEA3-0BF81EF1D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D5E8D5-A3BD-4F3F-BBF2-23D23033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4E89C936-0082-41B0-89AC-C8E2D018A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46C5BB4-19C7-4188-9A95-24E5AD0C8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3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1FCE26-A02E-206C-478C-4F9287A6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82" y="264888"/>
            <a:ext cx="9104435" cy="6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25364B-48B7-6163-7B66-FF834FC44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285477"/>
            <a:ext cx="11560542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DBF356-3FC8-EFF6-6130-F6A613391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" y="0"/>
            <a:ext cx="1211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6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CDC-331E-2E31-9914-F149C2CC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Expectations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223-41A9-175C-BEC2-44B696E4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Fully functional before the given deadline</a:t>
            </a:r>
          </a:p>
          <a:p>
            <a:r>
              <a:rPr lang="hr-HR" dirty="0"/>
              <a:t>Light status can be changed from control panel</a:t>
            </a:r>
          </a:p>
          <a:p>
            <a:r>
              <a:rPr lang="hr-HR" dirty="0"/>
              <a:t>Outside light should turn on when detecting movement</a:t>
            </a:r>
          </a:p>
          <a:p>
            <a:r>
              <a:rPr lang="hr-HR" dirty="0"/>
              <a:t>Continuing work on software</a:t>
            </a:r>
          </a:p>
          <a:p>
            <a:r>
              <a:rPr lang="hr-HR" dirty="0"/>
              <a:t>Design of the casing for the main control panel</a:t>
            </a:r>
          </a:p>
          <a:p>
            <a:r>
              <a:rPr lang="hr-HR" dirty="0"/>
              <a:t>Debugging and fine tunning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8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CC2-F76B-86C7-4F3B-75F4FF07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21F3-CAB5-C18A-820B-43633735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3d models and schematics</a:t>
            </a:r>
          </a:p>
          <a:p>
            <a:r>
              <a:rPr lang="hr-HR" sz="2400" dirty="0"/>
              <a:t>Software</a:t>
            </a:r>
          </a:p>
          <a:p>
            <a:r>
              <a:rPr lang="hr-HR" sz="2400" dirty="0"/>
              <a:t>Expectations and conclusion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99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1B41-CF51-1DFC-C80E-FC41F633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3d models and schematics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5C5D-BF1C-0CEB-EC58-02B2F73D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Kicad</a:t>
            </a:r>
          </a:p>
          <a:p>
            <a:r>
              <a:rPr lang="hr-HR" sz="2400" dirty="0"/>
              <a:t>Fusion 360</a:t>
            </a:r>
          </a:p>
          <a:p>
            <a:r>
              <a:rPr lang="hr-HR" sz="2400" dirty="0"/>
              <a:t>Everyone had their own part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1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17DBBB14-57F4-2DE7-8D34-78E8A6FE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b="9243"/>
          <a:stretch/>
        </p:blipFill>
        <p:spPr>
          <a:xfrm>
            <a:off x="1" y="10"/>
            <a:ext cx="11561612" cy="6857990"/>
          </a:xfrm>
          <a:prstGeom prst="rect">
            <a:avLst/>
          </a:prstGeom>
          <a:ln w="12700"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5C97FF-D8E5-BF55-1AFF-E4E0044A1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2" y="944664"/>
            <a:ext cx="1056985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B74ED4CC-9FBC-1E47-EEE2-292A95B7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1154233"/>
            <a:ext cx="634801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diagram of a circuit&#10;&#10;Description automatically generated">
            <a:extLst>
              <a:ext uri="{FF2B5EF4-FFF2-40B4-BE49-F238E27FC236}">
                <a16:creationId xmlns:a16="http://schemas.microsoft.com/office/drawing/2014/main" id="{6CD90935-48D6-7B08-9F9B-A32FD80C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52" y="547388"/>
            <a:ext cx="9650896" cy="57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1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square object&#10;&#10;Description automatically generated">
            <a:extLst>
              <a:ext uri="{FF2B5EF4-FFF2-40B4-BE49-F238E27FC236}">
                <a16:creationId xmlns:a16="http://schemas.microsoft.com/office/drawing/2014/main" id="{E41A7AC3-A891-C81D-EBC6-19B6EDBD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1" y="-2570"/>
            <a:ext cx="9631017" cy="68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4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rectangular object with holes&#10;&#10;Description automatically generated">
            <a:extLst>
              <a:ext uri="{FF2B5EF4-FFF2-40B4-BE49-F238E27FC236}">
                <a16:creationId xmlns:a16="http://schemas.microsoft.com/office/drawing/2014/main" id="{C622AEE9-3527-E184-AF6F-C51C41594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70" y="990582"/>
            <a:ext cx="8229660" cy="48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468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RightStep">
      <a:dk1>
        <a:srgbClr val="000000"/>
      </a:dk1>
      <a:lt1>
        <a:srgbClr val="FFFFFF"/>
      </a:lt1>
      <a:dk2>
        <a:srgbClr val="1B3020"/>
      </a:dk2>
      <a:lt2>
        <a:srgbClr val="F3F0F3"/>
      </a:lt2>
      <a:accent1>
        <a:srgbClr val="30B851"/>
      </a:accent1>
      <a:accent2>
        <a:srgbClr val="23B684"/>
      </a:accent2>
      <a:accent3>
        <a:srgbClr val="31B0BB"/>
      </a:accent3>
      <a:accent4>
        <a:srgbClr val="2677C6"/>
      </a:accent4>
      <a:accent5>
        <a:srgbClr val="3C4AD8"/>
      </a:accent5>
      <a:accent6>
        <a:srgbClr val="5A26C6"/>
      </a:accent6>
      <a:hlink>
        <a:srgbClr val="A28736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74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Footlight MT Light</vt:lpstr>
      <vt:lpstr>ArchVTI</vt:lpstr>
      <vt:lpstr>Smart home design </vt:lpstr>
      <vt:lpstr>Summary</vt:lpstr>
      <vt:lpstr>3d models and schematics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Expectations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Roko Grgic</dc:creator>
  <cp:lastModifiedBy>Roko Grgic</cp:lastModifiedBy>
  <cp:revision>2</cp:revision>
  <dcterms:created xsi:type="dcterms:W3CDTF">2024-11-24T16:30:30Z</dcterms:created>
  <dcterms:modified xsi:type="dcterms:W3CDTF">2024-11-24T17:28:25Z</dcterms:modified>
</cp:coreProperties>
</file>