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6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7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8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9"/>
  </p:notesMasterIdLst>
  <p:sldIdLst>
    <p:sldId id="264" r:id="rId2"/>
    <p:sldId id="256" r:id="rId3"/>
    <p:sldId id="259" r:id="rId4"/>
    <p:sldId id="260" r:id="rId5"/>
    <p:sldId id="257" r:id="rId6"/>
    <p:sldId id="261" r:id="rId7"/>
    <p:sldId id="263" r:id="rId8"/>
    <p:sldId id="262" r:id="rId9"/>
    <p:sldId id="265" r:id="rId10"/>
    <p:sldId id="269" r:id="rId11"/>
    <p:sldId id="268" r:id="rId12"/>
    <p:sldId id="275" r:id="rId13"/>
    <p:sldId id="270" r:id="rId14"/>
    <p:sldId id="267" r:id="rId15"/>
    <p:sldId id="279" r:id="rId16"/>
    <p:sldId id="284" r:id="rId17"/>
    <p:sldId id="280" r:id="rId18"/>
    <p:sldId id="285" r:id="rId19"/>
    <p:sldId id="281" r:id="rId20"/>
    <p:sldId id="293" r:id="rId21"/>
    <p:sldId id="282" r:id="rId22"/>
    <p:sldId id="292" r:id="rId23"/>
    <p:sldId id="283" r:id="rId24"/>
    <p:sldId id="286" r:id="rId25"/>
    <p:sldId id="288" r:id="rId26"/>
    <p:sldId id="289" r:id="rId27"/>
    <p:sldId id="290" r:id="rId28"/>
    <p:sldId id="291" r:id="rId29"/>
    <p:sldId id="287" r:id="rId30"/>
    <p:sldId id="266" r:id="rId31"/>
    <p:sldId id="294" r:id="rId32"/>
    <p:sldId id="271" r:id="rId33"/>
    <p:sldId id="276" r:id="rId34"/>
    <p:sldId id="277" r:id="rId35"/>
    <p:sldId id="278" r:id="rId36"/>
    <p:sldId id="273" r:id="rId37"/>
    <p:sldId id="274" r:id="rId3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芊 梁" initials="芊梁" lastIdx="1" clrIdx="0">
    <p:extLst>
      <p:ext uri="{19B8F6BF-5375-455C-9EA6-DF929625EA0E}">
        <p15:presenceInfo xmlns:p15="http://schemas.microsoft.com/office/powerpoint/2012/main" userId="998379f1c3b4a96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9E1F2"/>
    <a:srgbClr val="2260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中度样式 3 - 强调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E9639D4-E3E2-4D34-9284-5A2195B3D0D7}" styleName="浅色样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17292A2E-F333-43FB-9621-5CBBE7FDCDCB}" styleName="浅色样式 2 - 强调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F2DE63D5-997A-4646-A377-4702673A728D}" styleName="浅色样式 2 - 强调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3" autoAdjust="0"/>
    <p:restoredTop sz="94557" autoAdjust="0"/>
  </p:normalViewPr>
  <p:slideViewPr>
    <p:cSldViewPr snapToGrid="0">
      <p:cViewPr>
        <p:scale>
          <a:sx n="66" d="100"/>
          <a:sy n="66" d="100"/>
        </p:scale>
        <p:origin x="663" y="19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8" d="100"/>
          <a:sy n="58" d="100"/>
        </p:scale>
        <p:origin x="2541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273DF8C-9CF5-4AC0-8BC5-BD2922BBB1DF}" type="doc">
      <dgm:prSet loTypeId="urn:microsoft.com/office/officeart/2005/8/layout/hChevron3" loCatId="process" qsTypeId="urn:microsoft.com/office/officeart/2005/8/quickstyle/simple4" qsCatId="simple" csTypeId="urn:microsoft.com/office/officeart/2005/8/colors/colorful2" csCatId="colorful" phldr="1"/>
      <dgm:spPr/>
    </dgm:pt>
    <dgm:pt modelId="{9B24FA7B-E800-4505-BCE1-D99E071AE970}">
      <dgm:prSet phldrT="[文本]"/>
      <dgm:spPr>
        <a:solidFill>
          <a:schemeClr val="accent2"/>
        </a:solidFill>
        <a:ln>
          <a:solidFill>
            <a:schemeClr val="bg1"/>
          </a:solidFill>
        </a:ln>
      </dgm:spPr>
      <dgm:t>
        <a:bodyPr/>
        <a:lstStyle/>
        <a:p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HOME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B7A1592-B8FE-4865-A894-1B05733F5AE9}" type="parTrans" cxnId="{B635014A-5E5B-41C6-A2E1-D851DDAD242E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C8F5485-0C91-40F7-8EF6-018ED3207690}" type="sibTrans" cxnId="{B635014A-5E5B-41C6-A2E1-D851DDAD242E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F9DD06B-A422-40BE-A630-0E7633A2B6E1}">
      <dgm:prSet phldrT="[文本]"/>
      <dgm:spPr>
        <a:solidFill>
          <a:schemeClr val="accent3"/>
        </a:solidFill>
        <a:ln>
          <a:solidFill>
            <a:schemeClr val="bg1"/>
          </a:solidFill>
        </a:ln>
      </dgm:spPr>
      <dgm:t>
        <a:bodyPr/>
        <a:lstStyle/>
        <a:p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HISTORY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9A394E3-95E8-4BBA-AC62-6F9A0864B551}" type="parTrans" cxnId="{A5FEC8C8-AF9F-4A73-AA23-9A0F4BC5AE73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4BCDCCF-0F58-4617-B788-B781A84CB70B}" type="sibTrans" cxnId="{A5FEC8C8-AF9F-4A73-AA23-9A0F4BC5AE73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66702CD-B45B-4CF9-8D74-985C49886B77}">
      <dgm:prSet phldrT="[文本]"/>
      <dgm:spPr>
        <a:solidFill>
          <a:schemeClr val="accent3"/>
        </a:solidFill>
        <a:ln>
          <a:solidFill>
            <a:schemeClr val="bg1"/>
          </a:solidFill>
        </a:ln>
      </dgm:spPr>
      <dgm:t>
        <a:bodyPr/>
        <a:lstStyle/>
        <a:p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STRATEGY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59BCA43-64C8-45B7-B562-0AC69CA6A164}" type="parTrans" cxnId="{5A21D897-21EB-4F57-A309-4A279A838599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0F2BE75-2515-47DF-8DAC-6572AA8BCC7D}" type="sibTrans" cxnId="{5A21D897-21EB-4F57-A309-4A279A838599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6C1FC0C-9842-4603-8CAA-3138C749451D}" type="pres">
      <dgm:prSet presAssocID="{E273DF8C-9CF5-4AC0-8BC5-BD2922BBB1DF}" presName="Name0" presStyleCnt="0">
        <dgm:presLayoutVars>
          <dgm:dir/>
          <dgm:resizeHandles val="exact"/>
        </dgm:presLayoutVars>
      </dgm:prSet>
      <dgm:spPr/>
    </dgm:pt>
    <dgm:pt modelId="{D74E782E-B62D-4632-B18C-07664E9CCD6B}" type="pres">
      <dgm:prSet presAssocID="{9B24FA7B-E800-4505-BCE1-D99E071AE970}" presName="parTxOnly" presStyleLbl="node1" presStyleIdx="0" presStyleCnt="3">
        <dgm:presLayoutVars>
          <dgm:bulletEnabled val="1"/>
        </dgm:presLayoutVars>
      </dgm:prSet>
      <dgm:spPr/>
    </dgm:pt>
    <dgm:pt modelId="{40B7E143-97A1-4A48-80BF-8CFE3E854FF0}" type="pres">
      <dgm:prSet presAssocID="{7C8F5485-0C91-40F7-8EF6-018ED3207690}" presName="parSpace" presStyleCnt="0"/>
      <dgm:spPr/>
    </dgm:pt>
    <dgm:pt modelId="{72E60A1D-D945-4940-AFB0-8019AD4348D1}" type="pres">
      <dgm:prSet presAssocID="{EF9DD06B-A422-40BE-A630-0E7633A2B6E1}" presName="parTxOnly" presStyleLbl="node1" presStyleIdx="1" presStyleCnt="3">
        <dgm:presLayoutVars>
          <dgm:bulletEnabled val="1"/>
        </dgm:presLayoutVars>
      </dgm:prSet>
      <dgm:spPr/>
    </dgm:pt>
    <dgm:pt modelId="{C3B383C5-5ADE-4AF0-BCB3-DB57AFA125B1}" type="pres">
      <dgm:prSet presAssocID="{64BCDCCF-0F58-4617-B788-B781A84CB70B}" presName="parSpace" presStyleCnt="0"/>
      <dgm:spPr/>
    </dgm:pt>
    <dgm:pt modelId="{014B2B4D-AAA4-4BAB-96C6-E8F933FFF53D}" type="pres">
      <dgm:prSet presAssocID="{966702CD-B45B-4CF9-8D74-985C49886B77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6F6A7E23-0CD5-4534-9630-C15AAB0B5821}" type="presOf" srcId="{966702CD-B45B-4CF9-8D74-985C49886B77}" destId="{014B2B4D-AAA4-4BAB-96C6-E8F933FFF53D}" srcOrd="0" destOrd="0" presId="urn:microsoft.com/office/officeart/2005/8/layout/hChevron3"/>
    <dgm:cxn modelId="{B635014A-5E5B-41C6-A2E1-D851DDAD242E}" srcId="{E273DF8C-9CF5-4AC0-8BC5-BD2922BBB1DF}" destId="{9B24FA7B-E800-4505-BCE1-D99E071AE970}" srcOrd="0" destOrd="0" parTransId="{4B7A1592-B8FE-4865-A894-1B05733F5AE9}" sibTransId="{7C8F5485-0C91-40F7-8EF6-018ED3207690}"/>
    <dgm:cxn modelId="{CED73E6D-6F1E-47C6-82CC-2AC7A0455B2D}" type="presOf" srcId="{E273DF8C-9CF5-4AC0-8BC5-BD2922BBB1DF}" destId="{76C1FC0C-9842-4603-8CAA-3138C749451D}" srcOrd="0" destOrd="0" presId="urn:microsoft.com/office/officeart/2005/8/layout/hChevron3"/>
    <dgm:cxn modelId="{5A21D897-21EB-4F57-A309-4A279A838599}" srcId="{E273DF8C-9CF5-4AC0-8BC5-BD2922BBB1DF}" destId="{966702CD-B45B-4CF9-8D74-985C49886B77}" srcOrd="2" destOrd="0" parTransId="{459BCA43-64C8-45B7-B562-0AC69CA6A164}" sibTransId="{50F2BE75-2515-47DF-8DAC-6572AA8BCC7D}"/>
    <dgm:cxn modelId="{78982DC6-CF42-4F0B-B944-8D552E347586}" type="presOf" srcId="{EF9DD06B-A422-40BE-A630-0E7633A2B6E1}" destId="{72E60A1D-D945-4940-AFB0-8019AD4348D1}" srcOrd="0" destOrd="0" presId="urn:microsoft.com/office/officeart/2005/8/layout/hChevron3"/>
    <dgm:cxn modelId="{A5FEC8C8-AF9F-4A73-AA23-9A0F4BC5AE73}" srcId="{E273DF8C-9CF5-4AC0-8BC5-BD2922BBB1DF}" destId="{EF9DD06B-A422-40BE-A630-0E7633A2B6E1}" srcOrd="1" destOrd="0" parTransId="{69A394E3-95E8-4BBA-AC62-6F9A0864B551}" sibTransId="{64BCDCCF-0F58-4617-B788-B781A84CB70B}"/>
    <dgm:cxn modelId="{16CC2BFE-F23A-46CF-B9DF-D699C22311FB}" type="presOf" srcId="{9B24FA7B-E800-4505-BCE1-D99E071AE970}" destId="{D74E782E-B62D-4632-B18C-07664E9CCD6B}" srcOrd="0" destOrd="0" presId="urn:microsoft.com/office/officeart/2005/8/layout/hChevron3"/>
    <dgm:cxn modelId="{5E499C20-BA89-4C58-8CFC-840D2EBE9134}" type="presParOf" srcId="{76C1FC0C-9842-4603-8CAA-3138C749451D}" destId="{D74E782E-B62D-4632-B18C-07664E9CCD6B}" srcOrd="0" destOrd="0" presId="urn:microsoft.com/office/officeart/2005/8/layout/hChevron3"/>
    <dgm:cxn modelId="{66BB9F64-7DBC-4AD0-BCF2-F1ADCC513C58}" type="presParOf" srcId="{76C1FC0C-9842-4603-8CAA-3138C749451D}" destId="{40B7E143-97A1-4A48-80BF-8CFE3E854FF0}" srcOrd="1" destOrd="0" presId="urn:microsoft.com/office/officeart/2005/8/layout/hChevron3"/>
    <dgm:cxn modelId="{4DDC176E-2B86-41DA-B702-C9D2B719FD8B}" type="presParOf" srcId="{76C1FC0C-9842-4603-8CAA-3138C749451D}" destId="{72E60A1D-D945-4940-AFB0-8019AD4348D1}" srcOrd="2" destOrd="0" presId="urn:microsoft.com/office/officeart/2005/8/layout/hChevron3"/>
    <dgm:cxn modelId="{349CE9F8-EA63-46A8-9EDD-933F49A0B4BE}" type="presParOf" srcId="{76C1FC0C-9842-4603-8CAA-3138C749451D}" destId="{C3B383C5-5ADE-4AF0-BCB3-DB57AFA125B1}" srcOrd="3" destOrd="0" presId="urn:microsoft.com/office/officeart/2005/8/layout/hChevron3"/>
    <dgm:cxn modelId="{500436F3-1FED-48B5-AA9D-89FC3B2B809A}" type="presParOf" srcId="{76C1FC0C-9842-4603-8CAA-3138C749451D}" destId="{014B2B4D-AAA4-4BAB-96C6-E8F933FFF53D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273DF8C-9CF5-4AC0-8BC5-BD2922BBB1DF}" type="doc">
      <dgm:prSet loTypeId="urn:microsoft.com/office/officeart/2005/8/layout/hChevron3" loCatId="process" qsTypeId="urn:microsoft.com/office/officeart/2005/8/quickstyle/simple4" qsCatId="simple" csTypeId="urn:microsoft.com/office/officeart/2005/8/colors/colorful2" csCatId="colorful" phldr="1"/>
      <dgm:spPr/>
    </dgm:pt>
    <dgm:pt modelId="{9B24FA7B-E800-4505-BCE1-D99E071AE970}">
      <dgm:prSet phldrT="[文本]"/>
      <dgm:spPr>
        <a:solidFill>
          <a:schemeClr val="accent3"/>
        </a:solidFill>
        <a:ln>
          <a:solidFill>
            <a:schemeClr val="bg1"/>
          </a:solidFill>
        </a:ln>
      </dgm:spPr>
      <dgm:t>
        <a:bodyPr/>
        <a:lstStyle/>
        <a:p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HOME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B7A1592-B8FE-4865-A894-1B05733F5AE9}" type="parTrans" cxnId="{B635014A-5E5B-41C6-A2E1-D851DDAD242E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C8F5485-0C91-40F7-8EF6-018ED3207690}" type="sibTrans" cxnId="{B635014A-5E5B-41C6-A2E1-D851DDAD242E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F9DD06B-A422-40BE-A630-0E7633A2B6E1}">
      <dgm:prSet phldrT="[文本]"/>
      <dgm:spPr>
        <a:solidFill>
          <a:schemeClr val="accent3"/>
        </a:solidFill>
        <a:ln>
          <a:solidFill>
            <a:schemeClr val="bg1"/>
          </a:solidFill>
        </a:ln>
      </dgm:spPr>
      <dgm:t>
        <a:bodyPr/>
        <a:lstStyle/>
        <a:p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HISTORY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9A394E3-95E8-4BBA-AC62-6F9A0864B551}" type="parTrans" cxnId="{A5FEC8C8-AF9F-4A73-AA23-9A0F4BC5AE73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4BCDCCF-0F58-4617-B788-B781A84CB70B}" type="sibTrans" cxnId="{A5FEC8C8-AF9F-4A73-AA23-9A0F4BC5AE73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66702CD-B45B-4CF9-8D74-985C49886B77}">
      <dgm:prSet phldrT="[文本]"/>
      <dgm:spPr>
        <a:solidFill>
          <a:schemeClr val="accent3"/>
        </a:solidFill>
        <a:ln>
          <a:solidFill>
            <a:schemeClr val="bg1"/>
          </a:solidFill>
        </a:ln>
      </dgm:spPr>
      <dgm:t>
        <a:bodyPr/>
        <a:lstStyle/>
        <a:p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STRATEGY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59BCA43-64C8-45B7-B562-0AC69CA6A164}" type="parTrans" cxnId="{5A21D897-21EB-4F57-A309-4A279A838599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0F2BE75-2515-47DF-8DAC-6572AA8BCC7D}" type="sibTrans" cxnId="{5A21D897-21EB-4F57-A309-4A279A838599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6C1FC0C-9842-4603-8CAA-3138C749451D}" type="pres">
      <dgm:prSet presAssocID="{E273DF8C-9CF5-4AC0-8BC5-BD2922BBB1DF}" presName="Name0" presStyleCnt="0">
        <dgm:presLayoutVars>
          <dgm:dir/>
          <dgm:resizeHandles val="exact"/>
        </dgm:presLayoutVars>
      </dgm:prSet>
      <dgm:spPr/>
    </dgm:pt>
    <dgm:pt modelId="{D74E782E-B62D-4632-B18C-07664E9CCD6B}" type="pres">
      <dgm:prSet presAssocID="{9B24FA7B-E800-4505-BCE1-D99E071AE970}" presName="parTxOnly" presStyleLbl="node1" presStyleIdx="0" presStyleCnt="3">
        <dgm:presLayoutVars>
          <dgm:bulletEnabled val="1"/>
        </dgm:presLayoutVars>
      </dgm:prSet>
      <dgm:spPr/>
    </dgm:pt>
    <dgm:pt modelId="{40B7E143-97A1-4A48-80BF-8CFE3E854FF0}" type="pres">
      <dgm:prSet presAssocID="{7C8F5485-0C91-40F7-8EF6-018ED3207690}" presName="parSpace" presStyleCnt="0"/>
      <dgm:spPr/>
    </dgm:pt>
    <dgm:pt modelId="{72E60A1D-D945-4940-AFB0-8019AD4348D1}" type="pres">
      <dgm:prSet presAssocID="{EF9DD06B-A422-40BE-A630-0E7633A2B6E1}" presName="parTxOnly" presStyleLbl="node1" presStyleIdx="1" presStyleCnt="3">
        <dgm:presLayoutVars>
          <dgm:bulletEnabled val="1"/>
        </dgm:presLayoutVars>
      </dgm:prSet>
      <dgm:spPr/>
    </dgm:pt>
    <dgm:pt modelId="{C3B383C5-5ADE-4AF0-BCB3-DB57AFA125B1}" type="pres">
      <dgm:prSet presAssocID="{64BCDCCF-0F58-4617-B788-B781A84CB70B}" presName="parSpace" presStyleCnt="0"/>
      <dgm:spPr/>
    </dgm:pt>
    <dgm:pt modelId="{014B2B4D-AAA4-4BAB-96C6-E8F933FFF53D}" type="pres">
      <dgm:prSet presAssocID="{966702CD-B45B-4CF9-8D74-985C49886B77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6F6A7E23-0CD5-4534-9630-C15AAB0B5821}" type="presOf" srcId="{966702CD-B45B-4CF9-8D74-985C49886B77}" destId="{014B2B4D-AAA4-4BAB-96C6-E8F933FFF53D}" srcOrd="0" destOrd="0" presId="urn:microsoft.com/office/officeart/2005/8/layout/hChevron3"/>
    <dgm:cxn modelId="{B635014A-5E5B-41C6-A2E1-D851DDAD242E}" srcId="{E273DF8C-9CF5-4AC0-8BC5-BD2922BBB1DF}" destId="{9B24FA7B-E800-4505-BCE1-D99E071AE970}" srcOrd="0" destOrd="0" parTransId="{4B7A1592-B8FE-4865-A894-1B05733F5AE9}" sibTransId="{7C8F5485-0C91-40F7-8EF6-018ED3207690}"/>
    <dgm:cxn modelId="{CED73E6D-6F1E-47C6-82CC-2AC7A0455B2D}" type="presOf" srcId="{E273DF8C-9CF5-4AC0-8BC5-BD2922BBB1DF}" destId="{76C1FC0C-9842-4603-8CAA-3138C749451D}" srcOrd="0" destOrd="0" presId="urn:microsoft.com/office/officeart/2005/8/layout/hChevron3"/>
    <dgm:cxn modelId="{5A21D897-21EB-4F57-A309-4A279A838599}" srcId="{E273DF8C-9CF5-4AC0-8BC5-BD2922BBB1DF}" destId="{966702CD-B45B-4CF9-8D74-985C49886B77}" srcOrd="2" destOrd="0" parTransId="{459BCA43-64C8-45B7-B562-0AC69CA6A164}" sibTransId="{50F2BE75-2515-47DF-8DAC-6572AA8BCC7D}"/>
    <dgm:cxn modelId="{78982DC6-CF42-4F0B-B944-8D552E347586}" type="presOf" srcId="{EF9DD06B-A422-40BE-A630-0E7633A2B6E1}" destId="{72E60A1D-D945-4940-AFB0-8019AD4348D1}" srcOrd="0" destOrd="0" presId="urn:microsoft.com/office/officeart/2005/8/layout/hChevron3"/>
    <dgm:cxn modelId="{A5FEC8C8-AF9F-4A73-AA23-9A0F4BC5AE73}" srcId="{E273DF8C-9CF5-4AC0-8BC5-BD2922BBB1DF}" destId="{EF9DD06B-A422-40BE-A630-0E7633A2B6E1}" srcOrd="1" destOrd="0" parTransId="{69A394E3-95E8-4BBA-AC62-6F9A0864B551}" sibTransId="{64BCDCCF-0F58-4617-B788-B781A84CB70B}"/>
    <dgm:cxn modelId="{16CC2BFE-F23A-46CF-B9DF-D699C22311FB}" type="presOf" srcId="{9B24FA7B-E800-4505-BCE1-D99E071AE970}" destId="{D74E782E-B62D-4632-B18C-07664E9CCD6B}" srcOrd="0" destOrd="0" presId="urn:microsoft.com/office/officeart/2005/8/layout/hChevron3"/>
    <dgm:cxn modelId="{5E499C20-BA89-4C58-8CFC-840D2EBE9134}" type="presParOf" srcId="{76C1FC0C-9842-4603-8CAA-3138C749451D}" destId="{D74E782E-B62D-4632-B18C-07664E9CCD6B}" srcOrd="0" destOrd="0" presId="urn:microsoft.com/office/officeart/2005/8/layout/hChevron3"/>
    <dgm:cxn modelId="{66BB9F64-7DBC-4AD0-BCF2-F1ADCC513C58}" type="presParOf" srcId="{76C1FC0C-9842-4603-8CAA-3138C749451D}" destId="{40B7E143-97A1-4A48-80BF-8CFE3E854FF0}" srcOrd="1" destOrd="0" presId="urn:microsoft.com/office/officeart/2005/8/layout/hChevron3"/>
    <dgm:cxn modelId="{4DDC176E-2B86-41DA-B702-C9D2B719FD8B}" type="presParOf" srcId="{76C1FC0C-9842-4603-8CAA-3138C749451D}" destId="{72E60A1D-D945-4940-AFB0-8019AD4348D1}" srcOrd="2" destOrd="0" presId="urn:microsoft.com/office/officeart/2005/8/layout/hChevron3"/>
    <dgm:cxn modelId="{349CE9F8-EA63-46A8-9EDD-933F49A0B4BE}" type="presParOf" srcId="{76C1FC0C-9842-4603-8CAA-3138C749451D}" destId="{C3B383C5-5ADE-4AF0-BCB3-DB57AFA125B1}" srcOrd="3" destOrd="0" presId="urn:microsoft.com/office/officeart/2005/8/layout/hChevron3"/>
    <dgm:cxn modelId="{500436F3-1FED-48B5-AA9D-89FC3B2B809A}" type="presParOf" srcId="{76C1FC0C-9842-4603-8CAA-3138C749451D}" destId="{014B2B4D-AAA4-4BAB-96C6-E8F933FFF53D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273DF8C-9CF5-4AC0-8BC5-BD2922BBB1DF}" type="doc">
      <dgm:prSet loTypeId="urn:microsoft.com/office/officeart/2005/8/layout/hChevron3" loCatId="process" qsTypeId="urn:microsoft.com/office/officeart/2005/8/quickstyle/simple4" qsCatId="simple" csTypeId="urn:microsoft.com/office/officeart/2005/8/colors/colorful2" csCatId="colorful" phldr="1"/>
      <dgm:spPr/>
    </dgm:pt>
    <dgm:pt modelId="{9B24FA7B-E800-4505-BCE1-D99E071AE970}">
      <dgm:prSet phldrT="[文本]"/>
      <dgm:spPr>
        <a:solidFill>
          <a:schemeClr val="accent3"/>
        </a:solidFill>
        <a:ln>
          <a:solidFill>
            <a:schemeClr val="bg1"/>
          </a:solidFill>
        </a:ln>
      </dgm:spPr>
      <dgm:t>
        <a:bodyPr/>
        <a:lstStyle/>
        <a:p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HOME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B7A1592-B8FE-4865-A894-1B05733F5AE9}" type="parTrans" cxnId="{B635014A-5E5B-41C6-A2E1-D851DDAD242E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C8F5485-0C91-40F7-8EF6-018ED3207690}" type="sibTrans" cxnId="{B635014A-5E5B-41C6-A2E1-D851DDAD242E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F9DD06B-A422-40BE-A630-0E7633A2B6E1}">
      <dgm:prSet phldrT="[文本]"/>
      <dgm:spPr>
        <a:solidFill>
          <a:schemeClr val="accent3"/>
        </a:solidFill>
        <a:ln>
          <a:solidFill>
            <a:schemeClr val="bg1"/>
          </a:solidFill>
        </a:ln>
      </dgm:spPr>
      <dgm:t>
        <a:bodyPr/>
        <a:lstStyle/>
        <a:p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HISTORY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9A394E3-95E8-4BBA-AC62-6F9A0864B551}" type="parTrans" cxnId="{A5FEC8C8-AF9F-4A73-AA23-9A0F4BC5AE73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4BCDCCF-0F58-4617-B788-B781A84CB70B}" type="sibTrans" cxnId="{A5FEC8C8-AF9F-4A73-AA23-9A0F4BC5AE73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66702CD-B45B-4CF9-8D74-985C49886B77}">
      <dgm:prSet phldrT="[文本]"/>
      <dgm:spPr>
        <a:solidFill>
          <a:schemeClr val="accent3"/>
        </a:solidFill>
        <a:ln>
          <a:solidFill>
            <a:schemeClr val="bg1"/>
          </a:solidFill>
        </a:ln>
      </dgm:spPr>
      <dgm:t>
        <a:bodyPr/>
        <a:lstStyle/>
        <a:p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STRATEGY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59BCA43-64C8-45B7-B562-0AC69CA6A164}" type="parTrans" cxnId="{5A21D897-21EB-4F57-A309-4A279A838599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0F2BE75-2515-47DF-8DAC-6572AA8BCC7D}" type="sibTrans" cxnId="{5A21D897-21EB-4F57-A309-4A279A838599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6C1FC0C-9842-4603-8CAA-3138C749451D}" type="pres">
      <dgm:prSet presAssocID="{E273DF8C-9CF5-4AC0-8BC5-BD2922BBB1DF}" presName="Name0" presStyleCnt="0">
        <dgm:presLayoutVars>
          <dgm:dir/>
          <dgm:resizeHandles val="exact"/>
        </dgm:presLayoutVars>
      </dgm:prSet>
      <dgm:spPr/>
    </dgm:pt>
    <dgm:pt modelId="{D74E782E-B62D-4632-B18C-07664E9CCD6B}" type="pres">
      <dgm:prSet presAssocID="{9B24FA7B-E800-4505-BCE1-D99E071AE970}" presName="parTxOnly" presStyleLbl="node1" presStyleIdx="0" presStyleCnt="3">
        <dgm:presLayoutVars>
          <dgm:bulletEnabled val="1"/>
        </dgm:presLayoutVars>
      </dgm:prSet>
      <dgm:spPr/>
    </dgm:pt>
    <dgm:pt modelId="{40B7E143-97A1-4A48-80BF-8CFE3E854FF0}" type="pres">
      <dgm:prSet presAssocID="{7C8F5485-0C91-40F7-8EF6-018ED3207690}" presName="parSpace" presStyleCnt="0"/>
      <dgm:spPr/>
    </dgm:pt>
    <dgm:pt modelId="{72E60A1D-D945-4940-AFB0-8019AD4348D1}" type="pres">
      <dgm:prSet presAssocID="{EF9DD06B-A422-40BE-A630-0E7633A2B6E1}" presName="parTxOnly" presStyleLbl="node1" presStyleIdx="1" presStyleCnt="3">
        <dgm:presLayoutVars>
          <dgm:bulletEnabled val="1"/>
        </dgm:presLayoutVars>
      </dgm:prSet>
      <dgm:spPr/>
    </dgm:pt>
    <dgm:pt modelId="{C3B383C5-5ADE-4AF0-BCB3-DB57AFA125B1}" type="pres">
      <dgm:prSet presAssocID="{64BCDCCF-0F58-4617-B788-B781A84CB70B}" presName="parSpace" presStyleCnt="0"/>
      <dgm:spPr/>
    </dgm:pt>
    <dgm:pt modelId="{014B2B4D-AAA4-4BAB-96C6-E8F933FFF53D}" type="pres">
      <dgm:prSet presAssocID="{966702CD-B45B-4CF9-8D74-985C49886B77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6F6A7E23-0CD5-4534-9630-C15AAB0B5821}" type="presOf" srcId="{966702CD-B45B-4CF9-8D74-985C49886B77}" destId="{014B2B4D-AAA4-4BAB-96C6-E8F933FFF53D}" srcOrd="0" destOrd="0" presId="urn:microsoft.com/office/officeart/2005/8/layout/hChevron3"/>
    <dgm:cxn modelId="{B635014A-5E5B-41C6-A2E1-D851DDAD242E}" srcId="{E273DF8C-9CF5-4AC0-8BC5-BD2922BBB1DF}" destId="{9B24FA7B-E800-4505-BCE1-D99E071AE970}" srcOrd="0" destOrd="0" parTransId="{4B7A1592-B8FE-4865-A894-1B05733F5AE9}" sibTransId="{7C8F5485-0C91-40F7-8EF6-018ED3207690}"/>
    <dgm:cxn modelId="{CED73E6D-6F1E-47C6-82CC-2AC7A0455B2D}" type="presOf" srcId="{E273DF8C-9CF5-4AC0-8BC5-BD2922BBB1DF}" destId="{76C1FC0C-9842-4603-8CAA-3138C749451D}" srcOrd="0" destOrd="0" presId="urn:microsoft.com/office/officeart/2005/8/layout/hChevron3"/>
    <dgm:cxn modelId="{5A21D897-21EB-4F57-A309-4A279A838599}" srcId="{E273DF8C-9CF5-4AC0-8BC5-BD2922BBB1DF}" destId="{966702CD-B45B-4CF9-8D74-985C49886B77}" srcOrd="2" destOrd="0" parTransId="{459BCA43-64C8-45B7-B562-0AC69CA6A164}" sibTransId="{50F2BE75-2515-47DF-8DAC-6572AA8BCC7D}"/>
    <dgm:cxn modelId="{78982DC6-CF42-4F0B-B944-8D552E347586}" type="presOf" srcId="{EF9DD06B-A422-40BE-A630-0E7633A2B6E1}" destId="{72E60A1D-D945-4940-AFB0-8019AD4348D1}" srcOrd="0" destOrd="0" presId="urn:microsoft.com/office/officeart/2005/8/layout/hChevron3"/>
    <dgm:cxn modelId="{A5FEC8C8-AF9F-4A73-AA23-9A0F4BC5AE73}" srcId="{E273DF8C-9CF5-4AC0-8BC5-BD2922BBB1DF}" destId="{EF9DD06B-A422-40BE-A630-0E7633A2B6E1}" srcOrd="1" destOrd="0" parTransId="{69A394E3-95E8-4BBA-AC62-6F9A0864B551}" sibTransId="{64BCDCCF-0F58-4617-B788-B781A84CB70B}"/>
    <dgm:cxn modelId="{16CC2BFE-F23A-46CF-B9DF-D699C22311FB}" type="presOf" srcId="{9B24FA7B-E800-4505-BCE1-D99E071AE970}" destId="{D74E782E-B62D-4632-B18C-07664E9CCD6B}" srcOrd="0" destOrd="0" presId="urn:microsoft.com/office/officeart/2005/8/layout/hChevron3"/>
    <dgm:cxn modelId="{5E499C20-BA89-4C58-8CFC-840D2EBE9134}" type="presParOf" srcId="{76C1FC0C-9842-4603-8CAA-3138C749451D}" destId="{D74E782E-B62D-4632-B18C-07664E9CCD6B}" srcOrd="0" destOrd="0" presId="urn:microsoft.com/office/officeart/2005/8/layout/hChevron3"/>
    <dgm:cxn modelId="{66BB9F64-7DBC-4AD0-BCF2-F1ADCC513C58}" type="presParOf" srcId="{76C1FC0C-9842-4603-8CAA-3138C749451D}" destId="{40B7E143-97A1-4A48-80BF-8CFE3E854FF0}" srcOrd="1" destOrd="0" presId="urn:microsoft.com/office/officeart/2005/8/layout/hChevron3"/>
    <dgm:cxn modelId="{4DDC176E-2B86-41DA-B702-C9D2B719FD8B}" type="presParOf" srcId="{76C1FC0C-9842-4603-8CAA-3138C749451D}" destId="{72E60A1D-D945-4940-AFB0-8019AD4348D1}" srcOrd="2" destOrd="0" presId="urn:microsoft.com/office/officeart/2005/8/layout/hChevron3"/>
    <dgm:cxn modelId="{349CE9F8-EA63-46A8-9EDD-933F49A0B4BE}" type="presParOf" srcId="{76C1FC0C-9842-4603-8CAA-3138C749451D}" destId="{C3B383C5-5ADE-4AF0-BCB3-DB57AFA125B1}" srcOrd="3" destOrd="0" presId="urn:microsoft.com/office/officeart/2005/8/layout/hChevron3"/>
    <dgm:cxn modelId="{500436F3-1FED-48B5-AA9D-89FC3B2B809A}" type="presParOf" srcId="{76C1FC0C-9842-4603-8CAA-3138C749451D}" destId="{014B2B4D-AAA4-4BAB-96C6-E8F933FFF53D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273DF8C-9CF5-4AC0-8BC5-BD2922BBB1DF}" type="doc">
      <dgm:prSet loTypeId="urn:microsoft.com/office/officeart/2005/8/layout/hChevron3" loCatId="process" qsTypeId="urn:microsoft.com/office/officeart/2005/8/quickstyle/simple4" qsCatId="simple" csTypeId="urn:microsoft.com/office/officeart/2005/8/colors/colorful2" csCatId="colorful" phldr="1"/>
      <dgm:spPr/>
    </dgm:pt>
    <dgm:pt modelId="{9B24FA7B-E800-4505-BCE1-D99E071AE970}">
      <dgm:prSet phldrT="[文本]"/>
      <dgm:spPr>
        <a:solidFill>
          <a:schemeClr val="accent2"/>
        </a:solidFill>
        <a:ln>
          <a:solidFill>
            <a:schemeClr val="bg1"/>
          </a:solidFill>
        </a:ln>
      </dgm:spPr>
      <dgm:t>
        <a:bodyPr/>
        <a:lstStyle/>
        <a:p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HOME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B7A1592-B8FE-4865-A894-1B05733F5AE9}" type="parTrans" cxnId="{B635014A-5E5B-41C6-A2E1-D851DDAD242E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C8F5485-0C91-40F7-8EF6-018ED3207690}" type="sibTrans" cxnId="{B635014A-5E5B-41C6-A2E1-D851DDAD242E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F9DD06B-A422-40BE-A630-0E7633A2B6E1}">
      <dgm:prSet phldrT="[文本]"/>
      <dgm:spPr>
        <a:solidFill>
          <a:schemeClr val="accent3"/>
        </a:solidFill>
        <a:ln>
          <a:solidFill>
            <a:schemeClr val="bg1"/>
          </a:solidFill>
        </a:ln>
      </dgm:spPr>
      <dgm:t>
        <a:bodyPr/>
        <a:lstStyle/>
        <a:p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HISTORY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9A394E3-95E8-4BBA-AC62-6F9A0864B551}" type="parTrans" cxnId="{A5FEC8C8-AF9F-4A73-AA23-9A0F4BC5AE73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4BCDCCF-0F58-4617-B788-B781A84CB70B}" type="sibTrans" cxnId="{A5FEC8C8-AF9F-4A73-AA23-9A0F4BC5AE73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66702CD-B45B-4CF9-8D74-985C49886B77}">
      <dgm:prSet phldrT="[文本]"/>
      <dgm:spPr>
        <a:solidFill>
          <a:schemeClr val="accent3"/>
        </a:solidFill>
        <a:ln>
          <a:solidFill>
            <a:schemeClr val="bg1"/>
          </a:solidFill>
        </a:ln>
      </dgm:spPr>
      <dgm:t>
        <a:bodyPr/>
        <a:lstStyle/>
        <a:p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STRATEGY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59BCA43-64C8-45B7-B562-0AC69CA6A164}" type="parTrans" cxnId="{5A21D897-21EB-4F57-A309-4A279A838599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0F2BE75-2515-47DF-8DAC-6572AA8BCC7D}" type="sibTrans" cxnId="{5A21D897-21EB-4F57-A309-4A279A838599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6C1FC0C-9842-4603-8CAA-3138C749451D}" type="pres">
      <dgm:prSet presAssocID="{E273DF8C-9CF5-4AC0-8BC5-BD2922BBB1DF}" presName="Name0" presStyleCnt="0">
        <dgm:presLayoutVars>
          <dgm:dir/>
          <dgm:resizeHandles val="exact"/>
        </dgm:presLayoutVars>
      </dgm:prSet>
      <dgm:spPr/>
    </dgm:pt>
    <dgm:pt modelId="{D74E782E-B62D-4632-B18C-07664E9CCD6B}" type="pres">
      <dgm:prSet presAssocID="{9B24FA7B-E800-4505-BCE1-D99E071AE970}" presName="parTxOnly" presStyleLbl="node1" presStyleIdx="0" presStyleCnt="3">
        <dgm:presLayoutVars>
          <dgm:bulletEnabled val="1"/>
        </dgm:presLayoutVars>
      </dgm:prSet>
      <dgm:spPr/>
    </dgm:pt>
    <dgm:pt modelId="{40B7E143-97A1-4A48-80BF-8CFE3E854FF0}" type="pres">
      <dgm:prSet presAssocID="{7C8F5485-0C91-40F7-8EF6-018ED3207690}" presName="parSpace" presStyleCnt="0"/>
      <dgm:spPr/>
    </dgm:pt>
    <dgm:pt modelId="{72E60A1D-D945-4940-AFB0-8019AD4348D1}" type="pres">
      <dgm:prSet presAssocID="{EF9DD06B-A422-40BE-A630-0E7633A2B6E1}" presName="parTxOnly" presStyleLbl="node1" presStyleIdx="1" presStyleCnt="3">
        <dgm:presLayoutVars>
          <dgm:bulletEnabled val="1"/>
        </dgm:presLayoutVars>
      </dgm:prSet>
      <dgm:spPr/>
    </dgm:pt>
    <dgm:pt modelId="{C3B383C5-5ADE-4AF0-BCB3-DB57AFA125B1}" type="pres">
      <dgm:prSet presAssocID="{64BCDCCF-0F58-4617-B788-B781A84CB70B}" presName="parSpace" presStyleCnt="0"/>
      <dgm:spPr/>
    </dgm:pt>
    <dgm:pt modelId="{014B2B4D-AAA4-4BAB-96C6-E8F933FFF53D}" type="pres">
      <dgm:prSet presAssocID="{966702CD-B45B-4CF9-8D74-985C49886B77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6F6A7E23-0CD5-4534-9630-C15AAB0B5821}" type="presOf" srcId="{966702CD-B45B-4CF9-8D74-985C49886B77}" destId="{014B2B4D-AAA4-4BAB-96C6-E8F933FFF53D}" srcOrd="0" destOrd="0" presId="urn:microsoft.com/office/officeart/2005/8/layout/hChevron3"/>
    <dgm:cxn modelId="{B635014A-5E5B-41C6-A2E1-D851DDAD242E}" srcId="{E273DF8C-9CF5-4AC0-8BC5-BD2922BBB1DF}" destId="{9B24FA7B-E800-4505-BCE1-D99E071AE970}" srcOrd="0" destOrd="0" parTransId="{4B7A1592-B8FE-4865-A894-1B05733F5AE9}" sibTransId="{7C8F5485-0C91-40F7-8EF6-018ED3207690}"/>
    <dgm:cxn modelId="{CED73E6D-6F1E-47C6-82CC-2AC7A0455B2D}" type="presOf" srcId="{E273DF8C-9CF5-4AC0-8BC5-BD2922BBB1DF}" destId="{76C1FC0C-9842-4603-8CAA-3138C749451D}" srcOrd="0" destOrd="0" presId="urn:microsoft.com/office/officeart/2005/8/layout/hChevron3"/>
    <dgm:cxn modelId="{5A21D897-21EB-4F57-A309-4A279A838599}" srcId="{E273DF8C-9CF5-4AC0-8BC5-BD2922BBB1DF}" destId="{966702CD-B45B-4CF9-8D74-985C49886B77}" srcOrd="2" destOrd="0" parTransId="{459BCA43-64C8-45B7-B562-0AC69CA6A164}" sibTransId="{50F2BE75-2515-47DF-8DAC-6572AA8BCC7D}"/>
    <dgm:cxn modelId="{78982DC6-CF42-4F0B-B944-8D552E347586}" type="presOf" srcId="{EF9DD06B-A422-40BE-A630-0E7633A2B6E1}" destId="{72E60A1D-D945-4940-AFB0-8019AD4348D1}" srcOrd="0" destOrd="0" presId="urn:microsoft.com/office/officeart/2005/8/layout/hChevron3"/>
    <dgm:cxn modelId="{A5FEC8C8-AF9F-4A73-AA23-9A0F4BC5AE73}" srcId="{E273DF8C-9CF5-4AC0-8BC5-BD2922BBB1DF}" destId="{EF9DD06B-A422-40BE-A630-0E7633A2B6E1}" srcOrd="1" destOrd="0" parTransId="{69A394E3-95E8-4BBA-AC62-6F9A0864B551}" sibTransId="{64BCDCCF-0F58-4617-B788-B781A84CB70B}"/>
    <dgm:cxn modelId="{16CC2BFE-F23A-46CF-B9DF-D699C22311FB}" type="presOf" srcId="{9B24FA7B-E800-4505-BCE1-D99E071AE970}" destId="{D74E782E-B62D-4632-B18C-07664E9CCD6B}" srcOrd="0" destOrd="0" presId="urn:microsoft.com/office/officeart/2005/8/layout/hChevron3"/>
    <dgm:cxn modelId="{5E499C20-BA89-4C58-8CFC-840D2EBE9134}" type="presParOf" srcId="{76C1FC0C-9842-4603-8CAA-3138C749451D}" destId="{D74E782E-B62D-4632-B18C-07664E9CCD6B}" srcOrd="0" destOrd="0" presId="urn:microsoft.com/office/officeart/2005/8/layout/hChevron3"/>
    <dgm:cxn modelId="{66BB9F64-7DBC-4AD0-BCF2-F1ADCC513C58}" type="presParOf" srcId="{76C1FC0C-9842-4603-8CAA-3138C749451D}" destId="{40B7E143-97A1-4A48-80BF-8CFE3E854FF0}" srcOrd="1" destOrd="0" presId="urn:microsoft.com/office/officeart/2005/8/layout/hChevron3"/>
    <dgm:cxn modelId="{4DDC176E-2B86-41DA-B702-C9D2B719FD8B}" type="presParOf" srcId="{76C1FC0C-9842-4603-8CAA-3138C749451D}" destId="{72E60A1D-D945-4940-AFB0-8019AD4348D1}" srcOrd="2" destOrd="0" presId="urn:microsoft.com/office/officeart/2005/8/layout/hChevron3"/>
    <dgm:cxn modelId="{349CE9F8-EA63-46A8-9EDD-933F49A0B4BE}" type="presParOf" srcId="{76C1FC0C-9842-4603-8CAA-3138C749451D}" destId="{C3B383C5-5ADE-4AF0-BCB3-DB57AFA125B1}" srcOrd="3" destOrd="0" presId="urn:microsoft.com/office/officeart/2005/8/layout/hChevron3"/>
    <dgm:cxn modelId="{500436F3-1FED-48B5-AA9D-89FC3B2B809A}" type="presParOf" srcId="{76C1FC0C-9842-4603-8CAA-3138C749451D}" destId="{014B2B4D-AAA4-4BAB-96C6-E8F933FFF53D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273DF8C-9CF5-4AC0-8BC5-BD2922BBB1DF}" type="doc">
      <dgm:prSet loTypeId="urn:microsoft.com/office/officeart/2005/8/layout/hChevron3" loCatId="process" qsTypeId="urn:microsoft.com/office/officeart/2005/8/quickstyle/simple4" qsCatId="simple" csTypeId="urn:microsoft.com/office/officeart/2005/8/colors/colorful2" csCatId="colorful" phldr="1"/>
      <dgm:spPr/>
    </dgm:pt>
    <dgm:pt modelId="{9B24FA7B-E800-4505-BCE1-D99E071AE970}">
      <dgm:prSet phldrT="[文本]"/>
      <dgm:spPr>
        <a:solidFill>
          <a:schemeClr val="accent3"/>
        </a:solidFill>
        <a:ln>
          <a:solidFill>
            <a:schemeClr val="bg1"/>
          </a:solidFill>
        </a:ln>
      </dgm:spPr>
      <dgm:t>
        <a:bodyPr/>
        <a:lstStyle/>
        <a:p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HOME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B7A1592-B8FE-4865-A894-1B05733F5AE9}" type="parTrans" cxnId="{B635014A-5E5B-41C6-A2E1-D851DDAD242E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C8F5485-0C91-40F7-8EF6-018ED3207690}" type="sibTrans" cxnId="{B635014A-5E5B-41C6-A2E1-D851DDAD242E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F9DD06B-A422-40BE-A630-0E7633A2B6E1}">
      <dgm:prSet phldrT="[文本]"/>
      <dgm:spPr>
        <a:solidFill>
          <a:schemeClr val="accent2"/>
        </a:solidFill>
        <a:ln>
          <a:solidFill>
            <a:schemeClr val="bg1"/>
          </a:solidFill>
        </a:ln>
      </dgm:spPr>
      <dgm:t>
        <a:bodyPr/>
        <a:lstStyle/>
        <a:p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HISTORY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9A394E3-95E8-4BBA-AC62-6F9A0864B551}" type="parTrans" cxnId="{A5FEC8C8-AF9F-4A73-AA23-9A0F4BC5AE73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4BCDCCF-0F58-4617-B788-B781A84CB70B}" type="sibTrans" cxnId="{A5FEC8C8-AF9F-4A73-AA23-9A0F4BC5AE73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66702CD-B45B-4CF9-8D74-985C49886B77}">
      <dgm:prSet phldrT="[文本]"/>
      <dgm:spPr>
        <a:solidFill>
          <a:schemeClr val="accent3"/>
        </a:solidFill>
        <a:ln>
          <a:solidFill>
            <a:schemeClr val="bg1"/>
          </a:solidFill>
        </a:ln>
      </dgm:spPr>
      <dgm:t>
        <a:bodyPr/>
        <a:lstStyle/>
        <a:p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STRATEGY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59BCA43-64C8-45B7-B562-0AC69CA6A164}" type="parTrans" cxnId="{5A21D897-21EB-4F57-A309-4A279A838599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0F2BE75-2515-47DF-8DAC-6572AA8BCC7D}" type="sibTrans" cxnId="{5A21D897-21EB-4F57-A309-4A279A838599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6C1FC0C-9842-4603-8CAA-3138C749451D}" type="pres">
      <dgm:prSet presAssocID="{E273DF8C-9CF5-4AC0-8BC5-BD2922BBB1DF}" presName="Name0" presStyleCnt="0">
        <dgm:presLayoutVars>
          <dgm:dir/>
          <dgm:resizeHandles val="exact"/>
        </dgm:presLayoutVars>
      </dgm:prSet>
      <dgm:spPr/>
    </dgm:pt>
    <dgm:pt modelId="{D74E782E-B62D-4632-B18C-07664E9CCD6B}" type="pres">
      <dgm:prSet presAssocID="{9B24FA7B-E800-4505-BCE1-D99E071AE970}" presName="parTxOnly" presStyleLbl="node1" presStyleIdx="0" presStyleCnt="3">
        <dgm:presLayoutVars>
          <dgm:bulletEnabled val="1"/>
        </dgm:presLayoutVars>
      </dgm:prSet>
      <dgm:spPr/>
    </dgm:pt>
    <dgm:pt modelId="{40B7E143-97A1-4A48-80BF-8CFE3E854FF0}" type="pres">
      <dgm:prSet presAssocID="{7C8F5485-0C91-40F7-8EF6-018ED3207690}" presName="parSpace" presStyleCnt="0"/>
      <dgm:spPr/>
    </dgm:pt>
    <dgm:pt modelId="{72E60A1D-D945-4940-AFB0-8019AD4348D1}" type="pres">
      <dgm:prSet presAssocID="{EF9DD06B-A422-40BE-A630-0E7633A2B6E1}" presName="parTxOnly" presStyleLbl="node1" presStyleIdx="1" presStyleCnt="3">
        <dgm:presLayoutVars>
          <dgm:bulletEnabled val="1"/>
        </dgm:presLayoutVars>
      </dgm:prSet>
      <dgm:spPr/>
    </dgm:pt>
    <dgm:pt modelId="{C3B383C5-5ADE-4AF0-BCB3-DB57AFA125B1}" type="pres">
      <dgm:prSet presAssocID="{64BCDCCF-0F58-4617-B788-B781A84CB70B}" presName="parSpace" presStyleCnt="0"/>
      <dgm:spPr/>
    </dgm:pt>
    <dgm:pt modelId="{014B2B4D-AAA4-4BAB-96C6-E8F933FFF53D}" type="pres">
      <dgm:prSet presAssocID="{966702CD-B45B-4CF9-8D74-985C49886B77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6F6A7E23-0CD5-4534-9630-C15AAB0B5821}" type="presOf" srcId="{966702CD-B45B-4CF9-8D74-985C49886B77}" destId="{014B2B4D-AAA4-4BAB-96C6-E8F933FFF53D}" srcOrd="0" destOrd="0" presId="urn:microsoft.com/office/officeart/2005/8/layout/hChevron3"/>
    <dgm:cxn modelId="{B635014A-5E5B-41C6-A2E1-D851DDAD242E}" srcId="{E273DF8C-9CF5-4AC0-8BC5-BD2922BBB1DF}" destId="{9B24FA7B-E800-4505-BCE1-D99E071AE970}" srcOrd="0" destOrd="0" parTransId="{4B7A1592-B8FE-4865-A894-1B05733F5AE9}" sibTransId="{7C8F5485-0C91-40F7-8EF6-018ED3207690}"/>
    <dgm:cxn modelId="{CED73E6D-6F1E-47C6-82CC-2AC7A0455B2D}" type="presOf" srcId="{E273DF8C-9CF5-4AC0-8BC5-BD2922BBB1DF}" destId="{76C1FC0C-9842-4603-8CAA-3138C749451D}" srcOrd="0" destOrd="0" presId="urn:microsoft.com/office/officeart/2005/8/layout/hChevron3"/>
    <dgm:cxn modelId="{5A21D897-21EB-4F57-A309-4A279A838599}" srcId="{E273DF8C-9CF5-4AC0-8BC5-BD2922BBB1DF}" destId="{966702CD-B45B-4CF9-8D74-985C49886B77}" srcOrd="2" destOrd="0" parTransId="{459BCA43-64C8-45B7-B562-0AC69CA6A164}" sibTransId="{50F2BE75-2515-47DF-8DAC-6572AA8BCC7D}"/>
    <dgm:cxn modelId="{78982DC6-CF42-4F0B-B944-8D552E347586}" type="presOf" srcId="{EF9DD06B-A422-40BE-A630-0E7633A2B6E1}" destId="{72E60A1D-D945-4940-AFB0-8019AD4348D1}" srcOrd="0" destOrd="0" presId="urn:microsoft.com/office/officeart/2005/8/layout/hChevron3"/>
    <dgm:cxn modelId="{A5FEC8C8-AF9F-4A73-AA23-9A0F4BC5AE73}" srcId="{E273DF8C-9CF5-4AC0-8BC5-BD2922BBB1DF}" destId="{EF9DD06B-A422-40BE-A630-0E7633A2B6E1}" srcOrd="1" destOrd="0" parTransId="{69A394E3-95E8-4BBA-AC62-6F9A0864B551}" sibTransId="{64BCDCCF-0F58-4617-B788-B781A84CB70B}"/>
    <dgm:cxn modelId="{16CC2BFE-F23A-46CF-B9DF-D699C22311FB}" type="presOf" srcId="{9B24FA7B-E800-4505-BCE1-D99E071AE970}" destId="{D74E782E-B62D-4632-B18C-07664E9CCD6B}" srcOrd="0" destOrd="0" presId="urn:microsoft.com/office/officeart/2005/8/layout/hChevron3"/>
    <dgm:cxn modelId="{5E499C20-BA89-4C58-8CFC-840D2EBE9134}" type="presParOf" srcId="{76C1FC0C-9842-4603-8CAA-3138C749451D}" destId="{D74E782E-B62D-4632-B18C-07664E9CCD6B}" srcOrd="0" destOrd="0" presId="urn:microsoft.com/office/officeart/2005/8/layout/hChevron3"/>
    <dgm:cxn modelId="{66BB9F64-7DBC-4AD0-BCF2-F1ADCC513C58}" type="presParOf" srcId="{76C1FC0C-9842-4603-8CAA-3138C749451D}" destId="{40B7E143-97A1-4A48-80BF-8CFE3E854FF0}" srcOrd="1" destOrd="0" presId="urn:microsoft.com/office/officeart/2005/8/layout/hChevron3"/>
    <dgm:cxn modelId="{4DDC176E-2B86-41DA-B702-C9D2B719FD8B}" type="presParOf" srcId="{76C1FC0C-9842-4603-8CAA-3138C749451D}" destId="{72E60A1D-D945-4940-AFB0-8019AD4348D1}" srcOrd="2" destOrd="0" presId="urn:microsoft.com/office/officeart/2005/8/layout/hChevron3"/>
    <dgm:cxn modelId="{349CE9F8-EA63-46A8-9EDD-933F49A0B4BE}" type="presParOf" srcId="{76C1FC0C-9842-4603-8CAA-3138C749451D}" destId="{C3B383C5-5ADE-4AF0-BCB3-DB57AFA125B1}" srcOrd="3" destOrd="0" presId="urn:microsoft.com/office/officeart/2005/8/layout/hChevron3"/>
    <dgm:cxn modelId="{500436F3-1FED-48B5-AA9D-89FC3B2B809A}" type="presParOf" srcId="{76C1FC0C-9842-4603-8CAA-3138C749451D}" destId="{014B2B4D-AAA4-4BAB-96C6-E8F933FFF53D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273DF8C-9CF5-4AC0-8BC5-BD2922BBB1DF}" type="doc">
      <dgm:prSet loTypeId="urn:microsoft.com/office/officeart/2005/8/layout/hChevron3" loCatId="process" qsTypeId="urn:microsoft.com/office/officeart/2005/8/quickstyle/simple4" qsCatId="simple" csTypeId="urn:microsoft.com/office/officeart/2005/8/colors/colorful2" csCatId="colorful" phldr="1"/>
      <dgm:spPr/>
    </dgm:pt>
    <dgm:pt modelId="{9B24FA7B-E800-4505-BCE1-D99E071AE970}">
      <dgm:prSet phldrT="[文本]"/>
      <dgm:spPr>
        <a:solidFill>
          <a:schemeClr val="accent3"/>
        </a:solidFill>
        <a:ln>
          <a:solidFill>
            <a:schemeClr val="bg1"/>
          </a:solidFill>
        </a:ln>
      </dgm:spPr>
      <dgm:t>
        <a:bodyPr/>
        <a:lstStyle/>
        <a:p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HOME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B7A1592-B8FE-4865-A894-1B05733F5AE9}" type="parTrans" cxnId="{B635014A-5E5B-41C6-A2E1-D851DDAD242E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C8F5485-0C91-40F7-8EF6-018ED3207690}" type="sibTrans" cxnId="{B635014A-5E5B-41C6-A2E1-D851DDAD242E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F9DD06B-A422-40BE-A630-0E7633A2B6E1}">
      <dgm:prSet phldrT="[文本]"/>
      <dgm:spPr>
        <a:solidFill>
          <a:schemeClr val="accent2"/>
        </a:solidFill>
        <a:ln>
          <a:solidFill>
            <a:schemeClr val="bg1"/>
          </a:solidFill>
        </a:ln>
      </dgm:spPr>
      <dgm:t>
        <a:bodyPr/>
        <a:lstStyle/>
        <a:p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HISTORY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9A394E3-95E8-4BBA-AC62-6F9A0864B551}" type="parTrans" cxnId="{A5FEC8C8-AF9F-4A73-AA23-9A0F4BC5AE73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4BCDCCF-0F58-4617-B788-B781A84CB70B}" type="sibTrans" cxnId="{A5FEC8C8-AF9F-4A73-AA23-9A0F4BC5AE73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66702CD-B45B-4CF9-8D74-985C49886B77}">
      <dgm:prSet phldrT="[文本]"/>
      <dgm:spPr>
        <a:solidFill>
          <a:schemeClr val="accent3"/>
        </a:solidFill>
        <a:ln>
          <a:solidFill>
            <a:schemeClr val="bg1"/>
          </a:solidFill>
        </a:ln>
      </dgm:spPr>
      <dgm:t>
        <a:bodyPr/>
        <a:lstStyle/>
        <a:p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STRATEGY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59BCA43-64C8-45B7-B562-0AC69CA6A164}" type="parTrans" cxnId="{5A21D897-21EB-4F57-A309-4A279A838599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0F2BE75-2515-47DF-8DAC-6572AA8BCC7D}" type="sibTrans" cxnId="{5A21D897-21EB-4F57-A309-4A279A838599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6C1FC0C-9842-4603-8CAA-3138C749451D}" type="pres">
      <dgm:prSet presAssocID="{E273DF8C-9CF5-4AC0-8BC5-BD2922BBB1DF}" presName="Name0" presStyleCnt="0">
        <dgm:presLayoutVars>
          <dgm:dir/>
          <dgm:resizeHandles val="exact"/>
        </dgm:presLayoutVars>
      </dgm:prSet>
      <dgm:spPr/>
    </dgm:pt>
    <dgm:pt modelId="{D74E782E-B62D-4632-B18C-07664E9CCD6B}" type="pres">
      <dgm:prSet presAssocID="{9B24FA7B-E800-4505-BCE1-D99E071AE970}" presName="parTxOnly" presStyleLbl="node1" presStyleIdx="0" presStyleCnt="3">
        <dgm:presLayoutVars>
          <dgm:bulletEnabled val="1"/>
        </dgm:presLayoutVars>
      </dgm:prSet>
      <dgm:spPr/>
    </dgm:pt>
    <dgm:pt modelId="{40B7E143-97A1-4A48-80BF-8CFE3E854FF0}" type="pres">
      <dgm:prSet presAssocID="{7C8F5485-0C91-40F7-8EF6-018ED3207690}" presName="parSpace" presStyleCnt="0"/>
      <dgm:spPr/>
    </dgm:pt>
    <dgm:pt modelId="{72E60A1D-D945-4940-AFB0-8019AD4348D1}" type="pres">
      <dgm:prSet presAssocID="{EF9DD06B-A422-40BE-A630-0E7633A2B6E1}" presName="parTxOnly" presStyleLbl="node1" presStyleIdx="1" presStyleCnt="3">
        <dgm:presLayoutVars>
          <dgm:bulletEnabled val="1"/>
        </dgm:presLayoutVars>
      </dgm:prSet>
      <dgm:spPr/>
    </dgm:pt>
    <dgm:pt modelId="{C3B383C5-5ADE-4AF0-BCB3-DB57AFA125B1}" type="pres">
      <dgm:prSet presAssocID="{64BCDCCF-0F58-4617-B788-B781A84CB70B}" presName="parSpace" presStyleCnt="0"/>
      <dgm:spPr/>
    </dgm:pt>
    <dgm:pt modelId="{014B2B4D-AAA4-4BAB-96C6-E8F933FFF53D}" type="pres">
      <dgm:prSet presAssocID="{966702CD-B45B-4CF9-8D74-985C49886B77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6F6A7E23-0CD5-4534-9630-C15AAB0B5821}" type="presOf" srcId="{966702CD-B45B-4CF9-8D74-985C49886B77}" destId="{014B2B4D-AAA4-4BAB-96C6-E8F933FFF53D}" srcOrd="0" destOrd="0" presId="urn:microsoft.com/office/officeart/2005/8/layout/hChevron3"/>
    <dgm:cxn modelId="{B635014A-5E5B-41C6-A2E1-D851DDAD242E}" srcId="{E273DF8C-9CF5-4AC0-8BC5-BD2922BBB1DF}" destId="{9B24FA7B-E800-4505-BCE1-D99E071AE970}" srcOrd="0" destOrd="0" parTransId="{4B7A1592-B8FE-4865-A894-1B05733F5AE9}" sibTransId="{7C8F5485-0C91-40F7-8EF6-018ED3207690}"/>
    <dgm:cxn modelId="{CED73E6D-6F1E-47C6-82CC-2AC7A0455B2D}" type="presOf" srcId="{E273DF8C-9CF5-4AC0-8BC5-BD2922BBB1DF}" destId="{76C1FC0C-9842-4603-8CAA-3138C749451D}" srcOrd="0" destOrd="0" presId="urn:microsoft.com/office/officeart/2005/8/layout/hChevron3"/>
    <dgm:cxn modelId="{5A21D897-21EB-4F57-A309-4A279A838599}" srcId="{E273DF8C-9CF5-4AC0-8BC5-BD2922BBB1DF}" destId="{966702CD-B45B-4CF9-8D74-985C49886B77}" srcOrd="2" destOrd="0" parTransId="{459BCA43-64C8-45B7-B562-0AC69CA6A164}" sibTransId="{50F2BE75-2515-47DF-8DAC-6572AA8BCC7D}"/>
    <dgm:cxn modelId="{78982DC6-CF42-4F0B-B944-8D552E347586}" type="presOf" srcId="{EF9DD06B-A422-40BE-A630-0E7633A2B6E1}" destId="{72E60A1D-D945-4940-AFB0-8019AD4348D1}" srcOrd="0" destOrd="0" presId="urn:microsoft.com/office/officeart/2005/8/layout/hChevron3"/>
    <dgm:cxn modelId="{A5FEC8C8-AF9F-4A73-AA23-9A0F4BC5AE73}" srcId="{E273DF8C-9CF5-4AC0-8BC5-BD2922BBB1DF}" destId="{EF9DD06B-A422-40BE-A630-0E7633A2B6E1}" srcOrd="1" destOrd="0" parTransId="{69A394E3-95E8-4BBA-AC62-6F9A0864B551}" sibTransId="{64BCDCCF-0F58-4617-B788-B781A84CB70B}"/>
    <dgm:cxn modelId="{16CC2BFE-F23A-46CF-B9DF-D699C22311FB}" type="presOf" srcId="{9B24FA7B-E800-4505-BCE1-D99E071AE970}" destId="{D74E782E-B62D-4632-B18C-07664E9CCD6B}" srcOrd="0" destOrd="0" presId="urn:microsoft.com/office/officeart/2005/8/layout/hChevron3"/>
    <dgm:cxn modelId="{5E499C20-BA89-4C58-8CFC-840D2EBE9134}" type="presParOf" srcId="{76C1FC0C-9842-4603-8CAA-3138C749451D}" destId="{D74E782E-B62D-4632-B18C-07664E9CCD6B}" srcOrd="0" destOrd="0" presId="urn:microsoft.com/office/officeart/2005/8/layout/hChevron3"/>
    <dgm:cxn modelId="{66BB9F64-7DBC-4AD0-BCF2-F1ADCC513C58}" type="presParOf" srcId="{76C1FC0C-9842-4603-8CAA-3138C749451D}" destId="{40B7E143-97A1-4A48-80BF-8CFE3E854FF0}" srcOrd="1" destOrd="0" presId="urn:microsoft.com/office/officeart/2005/8/layout/hChevron3"/>
    <dgm:cxn modelId="{4DDC176E-2B86-41DA-B702-C9D2B719FD8B}" type="presParOf" srcId="{76C1FC0C-9842-4603-8CAA-3138C749451D}" destId="{72E60A1D-D945-4940-AFB0-8019AD4348D1}" srcOrd="2" destOrd="0" presId="urn:microsoft.com/office/officeart/2005/8/layout/hChevron3"/>
    <dgm:cxn modelId="{349CE9F8-EA63-46A8-9EDD-933F49A0B4BE}" type="presParOf" srcId="{76C1FC0C-9842-4603-8CAA-3138C749451D}" destId="{C3B383C5-5ADE-4AF0-BCB3-DB57AFA125B1}" srcOrd="3" destOrd="0" presId="urn:microsoft.com/office/officeart/2005/8/layout/hChevron3"/>
    <dgm:cxn modelId="{500436F3-1FED-48B5-AA9D-89FC3B2B809A}" type="presParOf" srcId="{76C1FC0C-9842-4603-8CAA-3138C749451D}" destId="{014B2B4D-AAA4-4BAB-96C6-E8F933FFF53D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E273DF8C-9CF5-4AC0-8BC5-BD2922BBB1DF}" type="doc">
      <dgm:prSet loTypeId="urn:microsoft.com/office/officeart/2005/8/layout/hChevron3" loCatId="process" qsTypeId="urn:microsoft.com/office/officeart/2005/8/quickstyle/simple4" qsCatId="simple" csTypeId="urn:microsoft.com/office/officeart/2005/8/colors/colorful2" csCatId="colorful" phldr="1"/>
      <dgm:spPr/>
    </dgm:pt>
    <dgm:pt modelId="{9B24FA7B-E800-4505-BCE1-D99E071AE970}">
      <dgm:prSet phldrT="[文本]"/>
      <dgm:spPr>
        <a:solidFill>
          <a:schemeClr val="accent3"/>
        </a:solidFill>
        <a:ln>
          <a:solidFill>
            <a:schemeClr val="bg1"/>
          </a:solidFill>
        </a:ln>
      </dgm:spPr>
      <dgm:t>
        <a:bodyPr/>
        <a:lstStyle/>
        <a:p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HOME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B7A1592-B8FE-4865-A894-1B05733F5AE9}" type="parTrans" cxnId="{B635014A-5E5B-41C6-A2E1-D851DDAD242E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C8F5485-0C91-40F7-8EF6-018ED3207690}" type="sibTrans" cxnId="{B635014A-5E5B-41C6-A2E1-D851DDAD242E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F9DD06B-A422-40BE-A630-0E7633A2B6E1}">
      <dgm:prSet phldrT="[文本]"/>
      <dgm:spPr>
        <a:solidFill>
          <a:schemeClr val="accent3"/>
        </a:solidFill>
        <a:ln>
          <a:solidFill>
            <a:schemeClr val="bg1"/>
          </a:solidFill>
        </a:ln>
      </dgm:spPr>
      <dgm:t>
        <a:bodyPr/>
        <a:lstStyle/>
        <a:p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HISTORY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9A394E3-95E8-4BBA-AC62-6F9A0864B551}" type="parTrans" cxnId="{A5FEC8C8-AF9F-4A73-AA23-9A0F4BC5AE73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4BCDCCF-0F58-4617-B788-B781A84CB70B}" type="sibTrans" cxnId="{A5FEC8C8-AF9F-4A73-AA23-9A0F4BC5AE73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66702CD-B45B-4CF9-8D74-985C49886B77}">
      <dgm:prSet phldrT="[文本]"/>
      <dgm:spPr>
        <a:solidFill>
          <a:schemeClr val="accent2"/>
        </a:solidFill>
        <a:ln>
          <a:solidFill>
            <a:schemeClr val="bg1"/>
          </a:solidFill>
        </a:ln>
      </dgm:spPr>
      <dgm:t>
        <a:bodyPr/>
        <a:lstStyle/>
        <a:p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STRATEGY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59BCA43-64C8-45B7-B562-0AC69CA6A164}" type="parTrans" cxnId="{5A21D897-21EB-4F57-A309-4A279A838599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0F2BE75-2515-47DF-8DAC-6572AA8BCC7D}" type="sibTrans" cxnId="{5A21D897-21EB-4F57-A309-4A279A838599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6C1FC0C-9842-4603-8CAA-3138C749451D}" type="pres">
      <dgm:prSet presAssocID="{E273DF8C-9CF5-4AC0-8BC5-BD2922BBB1DF}" presName="Name0" presStyleCnt="0">
        <dgm:presLayoutVars>
          <dgm:dir/>
          <dgm:resizeHandles val="exact"/>
        </dgm:presLayoutVars>
      </dgm:prSet>
      <dgm:spPr/>
    </dgm:pt>
    <dgm:pt modelId="{D74E782E-B62D-4632-B18C-07664E9CCD6B}" type="pres">
      <dgm:prSet presAssocID="{9B24FA7B-E800-4505-BCE1-D99E071AE970}" presName="parTxOnly" presStyleLbl="node1" presStyleIdx="0" presStyleCnt="3">
        <dgm:presLayoutVars>
          <dgm:bulletEnabled val="1"/>
        </dgm:presLayoutVars>
      </dgm:prSet>
      <dgm:spPr/>
    </dgm:pt>
    <dgm:pt modelId="{40B7E143-97A1-4A48-80BF-8CFE3E854FF0}" type="pres">
      <dgm:prSet presAssocID="{7C8F5485-0C91-40F7-8EF6-018ED3207690}" presName="parSpace" presStyleCnt="0"/>
      <dgm:spPr/>
    </dgm:pt>
    <dgm:pt modelId="{72E60A1D-D945-4940-AFB0-8019AD4348D1}" type="pres">
      <dgm:prSet presAssocID="{EF9DD06B-A422-40BE-A630-0E7633A2B6E1}" presName="parTxOnly" presStyleLbl="node1" presStyleIdx="1" presStyleCnt="3">
        <dgm:presLayoutVars>
          <dgm:bulletEnabled val="1"/>
        </dgm:presLayoutVars>
      </dgm:prSet>
      <dgm:spPr/>
    </dgm:pt>
    <dgm:pt modelId="{C3B383C5-5ADE-4AF0-BCB3-DB57AFA125B1}" type="pres">
      <dgm:prSet presAssocID="{64BCDCCF-0F58-4617-B788-B781A84CB70B}" presName="parSpace" presStyleCnt="0"/>
      <dgm:spPr/>
    </dgm:pt>
    <dgm:pt modelId="{014B2B4D-AAA4-4BAB-96C6-E8F933FFF53D}" type="pres">
      <dgm:prSet presAssocID="{966702CD-B45B-4CF9-8D74-985C49886B77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6F6A7E23-0CD5-4534-9630-C15AAB0B5821}" type="presOf" srcId="{966702CD-B45B-4CF9-8D74-985C49886B77}" destId="{014B2B4D-AAA4-4BAB-96C6-E8F933FFF53D}" srcOrd="0" destOrd="0" presId="urn:microsoft.com/office/officeart/2005/8/layout/hChevron3"/>
    <dgm:cxn modelId="{B635014A-5E5B-41C6-A2E1-D851DDAD242E}" srcId="{E273DF8C-9CF5-4AC0-8BC5-BD2922BBB1DF}" destId="{9B24FA7B-E800-4505-BCE1-D99E071AE970}" srcOrd="0" destOrd="0" parTransId="{4B7A1592-B8FE-4865-A894-1B05733F5AE9}" sibTransId="{7C8F5485-0C91-40F7-8EF6-018ED3207690}"/>
    <dgm:cxn modelId="{CED73E6D-6F1E-47C6-82CC-2AC7A0455B2D}" type="presOf" srcId="{E273DF8C-9CF5-4AC0-8BC5-BD2922BBB1DF}" destId="{76C1FC0C-9842-4603-8CAA-3138C749451D}" srcOrd="0" destOrd="0" presId="urn:microsoft.com/office/officeart/2005/8/layout/hChevron3"/>
    <dgm:cxn modelId="{5A21D897-21EB-4F57-A309-4A279A838599}" srcId="{E273DF8C-9CF5-4AC0-8BC5-BD2922BBB1DF}" destId="{966702CD-B45B-4CF9-8D74-985C49886B77}" srcOrd="2" destOrd="0" parTransId="{459BCA43-64C8-45B7-B562-0AC69CA6A164}" sibTransId="{50F2BE75-2515-47DF-8DAC-6572AA8BCC7D}"/>
    <dgm:cxn modelId="{78982DC6-CF42-4F0B-B944-8D552E347586}" type="presOf" srcId="{EF9DD06B-A422-40BE-A630-0E7633A2B6E1}" destId="{72E60A1D-D945-4940-AFB0-8019AD4348D1}" srcOrd="0" destOrd="0" presId="urn:microsoft.com/office/officeart/2005/8/layout/hChevron3"/>
    <dgm:cxn modelId="{A5FEC8C8-AF9F-4A73-AA23-9A0F4BC5AE73}" srcId="{E273DF8C-9CF5-4AC0-8BC5-BD2922BBB1DF}" destId="{EF9DD06B-A422-40BE-A630-0E7633A2B6E1}" srcOrd="1" destOrd="0" parTransId="{69A394E3-95E8-4BBA-AC62-6F9A0864B551}" sibTransId="{64BCDCCF-0F58-4617-B788-B781A84CB70B}"/>
    <dgm:cxn modelId="{16CC2BFE-F23A-46CF-B9DF-D699C22311FB}" type="presOf" srcId="{9B24FA7B-E800-4505-BCE1-D99E071AE970}" destId="{D74E782E-B62D-4632-B18C-07664E9CCD6B}" srcOrd="0" destOrd="0" presId="urn:microsoft.com/office/officeart/2005/8/layout/hChevron3"/>
    <dgm:cxn modelId="{5E499C20-BA89-4C58-8CFC-840D2EBE9134}" type="presParOf" srcId="{76C1FC0C-9842-4603-8CAA-3138C749451D}" destId="{D74E782E-B62D-4632-B18C-07664E9CCD6B}" srcOrd="0" destOrd="0" presId="urn:microsoft.com/office/officeart/2005/8/layout/hChevron3"/>
    <dgm:cxn modelId="{66BB9F64-7DBC-4AD0-BCF2-F1ADCC513C58}" type="presParOf" srcId="{76C1FC0C-9842-4603-8CAA-3138C749451D}" destId="{40B7E143-97A1-4A48-80BF-8CFE3E854FF0}" srcOrd="1" destOrd="0" presId="urn:microsoft.com/office/officeart/2005/8/layout/hChevron3"/>
    <dgm:cxn modelId="{4DDC176E-2B86-41DA-B702-C9D2B719FD8B}" type="presParOf" srcId="{76C1FC0C-9842-4603-8CAA-3138C749451D}" destId="{72E60A1D-D945-4940-AFB0-8019AD4348D1}" srcOrd="2" destOrd="0" presId="urn:microsoft.com/office/officeart/2005/8/layout/hChevron3"/>
    <dgm:cxn modelId="{349CE9F8-EA63-46A8-9EDD-933F49A0B4BE}" type="presParOf" srcId="{76C1FC0C-9842-4603-8CAA-3138C749451D}" destId="{C3B383C5-5ADE-4AF0-BCB3-DB57AFA125B1}" srcOrd="3" destOrd="0" presId="urn:microsoft.com/office/officeart/2005/8/layout/hChevron3"/>
    <dgm:cxn modelId="{500436F3-1FED-48B5-AA9D-89FC3B2B809A}" type="presParOf" srcId="{76C1FC0C-9842-4603-8CAA-3138C749451D}" destId="{014B2B4D-AAA4-4BAB-96C6-E8F933FFF53D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4E782E-B62D-4632-B18C-07664E9CCD6B}">
      <dsp:nvSpPr>
        <dsp:cNvPr id="0" name=""/>
        <dsp:cNvSpPr/>
      </dsp:nvSpPr>
      <dsp:spPr>
        <a:xfrm>
          <a:off x="3020" y="1492626"/>
          <a:ext cx="2641230" cy="1056492"/>
        </a:xfrm>
        <a:prstGeom prst="homePlate">
          <a:avLst/>
        </a:prstGeom>
        <a:solidFill>
          <a:schemeClr val="accent2"/>
        </a:solidFill>
        <a:ln>
          <a:solidFill>
            <a:schemeClr val="bg1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2682" tIns="61341" rIns="30671" bIns="6134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3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HOME</a:t>
          </a:r>
          <a:endParaRPr lang="zh-CN" altLang="en-US" sz="23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020" y="1492626"/>
        <a:ext cx="2377107" cy="1056492"/>
      </dsp:txXfrm>
    </dsp:sp>
    <dsp:sp modelId="{72E60A1D-D945-4940-AFB0-8019AD4348D1}">
      <dsp:nvSpPr>
        <dsp:cNvPr id="0" name=""/>
        <dsp:cNvSpPr/>
      </dsp:nvSpPr>
      <dsp:spPr>
        <a:xfrm>
          <a:off x="2116005" y="1492626"/>
          <a:ext cx="2641230" cy="1056492"/>
        </a:xfrm>
        <a:prstGeom prst="chevron">
          <a:avLst/>
        </a:prstGeom>
        <a:solidFill>
          <a:schemeClr val="accent3"/>
        </a:solidFill>
        <a:ln>
          <a:solidFill>
            <a:schemeClr val="bg1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2012" tIns="61341" rIns="30671" bIns="6134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3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HISTORY</a:t>
          </a:r>
          <a:endParaRPr lang="zh-CN" altLang="en-US" sz="23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644251" y="1492626"/>
        <a:ext cx="1584738" cy="1056492"/>
      </dsp:txXfrm>
    </dsp:sp>
    <dsp:sp modelId="{014B2B4D-AAA4-4BAB-96C6-E8F933FFF53D}">
      <dsp:nvSpPr>
        <dsp:cNvPr id="0" name=""/>
        <dsp:cNvSpPr/>
      </dsp:nvSpPr>
      <dsp:spPr>
        <a:xfrm>
          <a:off x="4228989" y="1492626"/>
          <a:ext cx="2641230" cy="1056492"/>
        </a:xfrm>
        <a:prstGeom prst="chevron">
          <a:avLst/>
        </a:prstGeom>
        <a:solidFill>
          <a:schemeClr val="accent3"/>
        </a:solidFill>
        <a:ln>
          <a:solidFill>
            <a:schemeClr val="bg1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2012" tIns="61341" rIns="30671" bIns="6134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3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STRATEGY</a:t>
          </a:r>
          <a:endParaRPr lang="zh-CN" altLang="en-US" sz="23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757235" y="1492626"/>
        <a:ext cx="1584738" cy="105649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4E782E-B62D-4632-B18C-07664E9CCD6B}">
      <dsp:nvSpPr>
        <dsp:cNvPr id="0" name=""/>
        <dsp:cNvSpPr/>
      </dsp:nvSpPr>
      <dsp:spPr>
        <a:xfrm>
          <a:off x="3020" y="1492626"/>
          <a:ext cx="2641230" cy="1056492"/>
        </a:xfrm>
        <a:prstGeom prst="homePlate">
          <a:avLst/>
        </a:prstGeom>
        <a:solidFill>
          <a:schemeClr val="accent3"/>
        </a:solidFill>
        <a:ln>
          <a:solidFill>
            <a:schemeClr val="bg1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2682" tIns="61341" rIns="30671" bIns="6134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3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HOME</a:t>
          </a:r>
          <a:endParaRPr lang="zh-CN" altLang="en-US" sz="23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020" y="1492626"/>
        <a:ext cx="2377107" cy="1056492"/>
      </dsp:txXfrm>
    </dsp:sp>
    <dsp:sp modelId="{72E60A1D-D945-4940-AFB0-8019AD4348D1}">
      <dsp:nvSpPr>
        <dsp:cNvPr id="0" name=""/>
        <dsp:cNvSpPr/>
      </dsp:nvSpPr>
      <dsp:spPr>
        <a:xfrm>
          <a:off x="2116005" y="1492626"/>
          <a:ext cx="2641230" cy="1056492"/>
        </a:xfrm>
        <a:prstGeom prst="chevron">
          <a:avLst/>
        </a:prstGeom>
        <a:solidFill>
          <a:schemeClr val="accent3"/>
        </a:solidFill>
        <a:ln>
          <a:solidFill>
            <a:schemeClr val="bg1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2012" tIns="61341" rIns="30671" bIns="6134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3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HISTORY</a:t>
          </a:r>
          <a:endParaRPr lang="zh-CN" altLang="en-US" sz="23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644251" y="1492626"/>
        <a:ext cx="1584738" cy="1056492"/>
      </dsp:txXfrm>
    </dsp:sp>
    <dsp:sp modelId="{014B2B4D-AAA4-4BAB-96C6-E8F933FFF53D}">
      <dsp:nvSpPr>
        <dsp:cNvPr id="0" name=""/>
        <dsp:cNvSpPr/>
      </dsp:nvSpPr>
      <dsp:spPr>
        <a:xfrm>
          <a:off x="4228989" y="1492626"/>
          <a:ext cx="2641230" cy="1056492"/>
        </a:xfrm>
        <a:prstGeom prst="chevron">
          <a:avLst/>
        </a:prstGeom>
        <a:solidFill>
          <a:schemeClr val="accent3"/>
        </a:solidFill>
        <a:ln>
          <a:solidFill>
            <a:schemeClr val="bg1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2012" tIns="61341" rIns="30671" bIns="6134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3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STRATEGY</a:t>
          </a:r>
          <a:endParaRPr lang="zh-CN" altLang="en-US" sz="23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757235" y="1492626"/>
        <a:ext cx="1584738" cy="105649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4E782E-B62D-4632-B18C-07664E9CCD6B}">
      <dsp:nvSpPr>
        <dsp:cNvPr id="0" name=""/>
        <dsp:cNvSpPr/>
      </dsp:nvSpPr>
      <dsp:spPr>
        <a:xfrm>
          <a:off x="3020" y="1492626"/>
          <a:ext cx="2641230" cy="1056492"/>
        </a:xfrm>
        <a:prstGeom prst="homePlate">
          <a:avLst/>
        </a:prstGeom>
        <a:solidFill>
          <a:schemeClr val="accent3"/>
        </a:solidFill>
        <a:ln>
          <a:solidFill>
            <a:schemeClr val="bg1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2682" tIns="61341" rIns="30671" bIns="6134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3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HOME</a:t>
          </a:r>
          <a:endParaRPr lang="zh-CN" altLang="en-US" sz="23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020" y="1492626"/>
        <a:ext cx="2377107" cy="1056492"/>
      </dsp:txXfrm>
    </dsp:sp>
    <dsp:sp modelId="{72E60A1D-D945-4940-AFB0-8019AD4348D1}">
      <dsp:nvSpPr>
        <dsp:cNvPr id="0" name=""/>
        <dsp:cNvSpPr/>
      </dsp:nvSpPr>
      <dsp:spPr>
        <a:xfrm>
          <a:off x="2116005" y="1492626"/>
          <a:ext cx="2641230" cy="1056492"/>
        </a:xfrm>
        <a:prstGeom prst="chevron">
          <a:avLst/>
        </a:prstGeom>
        <a:solidFill>
          <a:schemeClr val="accent3"/>
        </a:solidFill>
        <a:ln>
          <a:solidFill>
            <a:schemeClr val="bg1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2012" tIns="61341" rIns="30671" bIns="6134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3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HISTORY</a:t>
          </a:r>
          <a:endParaRPr lang="zh-CN" altLang="en-US" sz="23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644251" y="1492626"/>
        <a:ext cx="1584738" cy="1056492"/>
      </dsp:txXfrm>
    </dsp:sp>
    <dsp:sp modelId="{014B2B4D-AAA4-4BAB-96C6-E8F933FFF53D}">
      <dsp:nvSpPr>
        <dsp:cNvPr id="0" name=""/>
        <dsp:cNvSpPr/>
      </dsp:nvSpPr>
      <dsp:spPr>
        <a:xfrm>
          <a:off x="4228989" y="1492626"/>
          <a:ext cx="2641230" cy="1056492"/>
        </a:xfrm>
        <a:prstGeom prst="chevron">
          <a:avLst/>
        </a:prstGeom>
        <a:solidFill>
          <a:schemeClr val="accent3"/>
        </a:solidFill>
        <a:ln>
          <a:solidFill>
            <a:schemeClr val="bg1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2012" tIns="61341" rIns="30671" bIns="6134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3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STRATEGY</a:t>
          </a:r>
          <a:endParaRPr lang="zh-CN" altLang="en-US" sz="23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757235" y="1492626"/>
        <a:ext cx="1584738" cy="105649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4E782E-B62D-4632-B18C-07664E9CCD6B}">
      <dsp:nvSpPr>
        <dsp:cNvPr id="0" name=""/>
        <dsp:cNvSpPr/>
      </dsp:nvSpPr>
      <dsp:spPr>
        <a:xfrm>
          <a:off x="3020" y="1492626"/>
          <a:ext cx="2641230" cy="1056492"/>
        </a:xfrm>
        <a:prstGeom prst="homePlate">
          <a:avLst/>
        </a:prstGeom>
        <a:solidFill>
          <a:schemeClr val="accent2"/>
        </a:solidFill>
        <a:ln>
          <a:solidFill>
            <a:schemeClr val="bg1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2682" tIns="61341" rIns="30671" bIns="6134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3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HOME</a:t>
          </a:r>
          <a:endParaRPr lang="zh-CN" altLang="en-US" sz="23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020" y="1492626"/>
        <a:ext cx="2377107" cy="1056492"/>
      </dsp:txXfrm>
    </dsp:sp>
    <dsp:sp modelId="{72E60A1D-D945-4940-AFB0-8019AD4348D1}">
      <dsp:nvSpPr>
        <dsp:cNvPr id="0" name=""/>
        <dsp:cNvSpPr/>
      </dsp:nvSpPr>
      <dsp:spPr>
        <a:xfrm>
          <a:off x="2116005" y="1492626"/>
          <a:ext cx="2641230" cy="1056492"/>
        </a:xfrm>
        <a:prstGeom prst="chevron">
          <a:avLst/>
        </a:prstGeom>
        <a:solidFill>
          <a:schemeClr val="accent3"/>
        </a:solidFill>
        <a:ln>
          <a:solidFill>
            <a:schemeClr val="bg1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2012" tIns="61341" rIns="30671" bIns="6134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3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HISTORY</a:t>
          </a:r>
          <a:endParaRPr lang="zh-CN" altLang="en-US" sz="23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644251" y="1492626"/>
        <a:ext cx="1584738" cy="1056492"/>
      </dsp:txXfrm>
    </dsp:sp>
    <dsp:sp modelId="{014B2B4D-AAA4-4BAB-96C6-E8F933FFF53D}">
      <dsp:nvSpPr>
        <dsp:cNvPr id="0" name=""/>
        <dsp:cNvSpPr/>
      </dsp:nvSpPr>
      <dsp:spPr>
        <a:xfrm>
          <a:off x="4228989" y="1492626"/>
          <a:ext cx="2641230" cy="1056492"/>
        </a:xfrm>
        <a:prstGeom prst="chevron">
          <a:avLst/>
        </a:prstGeom>
        <a:solidFill>
          <a:schemeClr val="accent3"/>
        </a:solidFill>
        <a:ln>
          <a:solidFill>
            <a:schemeClr val="bg1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2012" tIns="61341" rIns="30671" bIns="6134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3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STRATEGY</a:t>
          </a:r>
          <a:endParaRPr lang="zh-CN" altLang="en-US" sz="23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757235" y="1492626"/>
        <a:ext cx="1584738" cy="105649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4E782E-B62D-4632-B18C-07664E9CCD6B}">
      <dsp:nvSpPr>
        <dsp:cNvPr id="0" name=""/>
        <dsp:cNvSpPr/>
      </dsp:nvSpPr>
      <dsp:spPr>
        <a:xfrm>
          <a:off x="3020" y="1492626"/>
          <a:ext cx="2641230" cy="1056492"/>
        </a:xfrm>
        <a:prstGeom prst="homePlate">
          <a:avLst/>
        </a:prstGeom>
        <a:solidFill>
          <a:schemeClr val="accent3"/>
        </a:solidFill>
        <a:ln>
          <a:solidFill>
            <a:schemeClr val="bg1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2682" tIns="61341" rIns="30671" bIns="6134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3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HOME</a:t>
          </a:r>
          <a:endParaRPr lang="zh-CN" altLang="en-US" sz="23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020" y="1492626"/>
        <a:ext cx="2377107" cy="1056492"/>
      </dsp:txXfrm>
    </dsp:sp>
    <dsp:sp modelId="{72E60A1D-D945-4940-AFB0-8019AD4348D1}">
      <dsp:nvSpPr>
        <dsp:cNvPr id="0" name=""/>
        <dsp:cNvSpPr/>
      </dsp:nvSpPr>
      <dsp:spPr>
        <a:xfrm>
          <a:off x="2116005" y="1492626"/>
          <a:ext cx="2641230" cy="1056492"/>
        </a:xfrm>
        <a:prstGeom prst="chevron">
          <a:avLst/>
        </a:prstGeom>
        <a:solidFill>
          <a:schemeClr val="accent2"/>
        </a:solidFill>
        <a:ln>
          <a:solidFill>
            <a:schemeClr val="bg1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2012" tIns="61341" rIns="30671" bIns="6134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3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HISTORY</a:t>
          </a:r>
          <a:endParaRPr lang="zh-CN" altLang="en-US" sz="23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644251" y="1492626"/>
        <a:ext cx="1584738" cy="1056492"/>
      </dsp:txXfrm>
    </dsp:sp>
    <dsp:sp modelId="{014B2B4D-AAA4-4BAB-96C6-E8F933FFF53D}">
      <dsp:nvSpPr>
        <dsp:cNvPr id="0" name=""/>
        <dsp:cNvSpPr/>
      </dsp:nvSpPr>
      <dsp:spPr>
        <a:xfrm>
          <a:off x="4228989" y="1492626"/>
          <a:ext cx="2641230" cy="1056492"/>
        </a:xfrm>
        <a:prstGeom prst="chevron">
          <a:avLst/>
        </a:prstGeom>
        <a:solidFill>
          <a:schemeClr val="accent3"/>
        </a:solidFill>
        <a:ln>
          <a:solidFill>
            <a:schemeClr val="bg1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2012" tIns="61341" rIns="30671" bIns="6134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3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STRATEGY</a:t>
          </a:r>
          <a:endParaRPr lang="zh-CN" altLang="en-US" sz="23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757235" y="1492626"/>
        <a:ext cx="1584738" cy="105649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4E782E-B62D-4632-B18C-07664E9CCD6B}">
      <dsp:nvSpPr>
        <dsp:cNvPr id="0" name=""/>
        <dsp:cNvSpPr/>
      </dsp:nvSpPr>
      <dsp:spPr>
        <a:xfrm>
          <a:off x="3020" y="1492626"/>
          <a:ext cx="2641230" cy="1056492"/>
        </a:xfrm>
        <a:prstGeom prst="homePlate">
          <a:avLst/>
        </a:prstGeom>
        <a:solidFill>
          <a:schemeClr val="accent3"/>
        </a:solidFill>
        <a:ln>
          <a:solidFill>
            <a:schemeClr val="bg1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2682" tIns="61341" rIns="30671" bIns="6134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3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HOME</a:t>
          </a:r>
          <a:endParaRPr lang="zh-CN" altLang="en-US" sz="23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020" y="1492626"/>
        <a:ext cx="2377107" cy="1056492"/>
      </dsp:txXfrm>
    </dsp:sp>
    <dsp:sp modelId="{72E60A1D-D945-4940-AFB0-8019AD4348D1}">
      <dsp:nvSpPr>
        <dsp:cNvPr id="0" name=""/>
        <dsp:cNvSpPr/>
      </dsp:nvSpPr>
      <dsp:spPr>
        <a:xfrm>
          <a:off x="2116005" y="1492626"/>
          <a:ext cx="2641230" cy="1056492"/>
        </a:xfrm>
        <a:prstGeom prst="chevron">
          <a:avLst/>
        </a:prstGeom>
        <a:solidFill>
          <a:schemeClr val="accent2"/>
        </a:solidFill>
        <a:ln>
          <a:solidFill>
            <a:schemeClr val="bg1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2012" tIns="61341" rIns="30671" bIns="6134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3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HISTORY</a:t>
          </a:r>
          <a:endParaRPr lang="zh-CN" altLang="en-US" sz="23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644251" y="1492626"/>
        <a:ext cx="1584738" cy="1056492"/>
      </dsp:txXfrm>
    </dsp:sp>
    <dsp:sp modelId="{014B2B4D-AAA4-4BAB-96C6-E8F933FFF53D}">
      <dsp:nvSpPr>
        <dsp:cNvPr id="0" name=""/>
        <dsp:cNvSpPr/>
      </dsp:nvSpPr>
      <dsp:spPr>
        <a:xfrm>
          <a:off x="4228989" y="1492626"/>
          <a:ext cx="2641230" cy="1056492"/>
        </a:xfrm>
        <a:prstGeom prst="chevron">
          <a:avLst/>
        </a:prstGeom>
        <a:solidFill>
          <a:schemeClr val="accent3"/>
        </a:solidFill>
        <a:ln>
          <a:solidFill>
            <a:schemeClr val="bg1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2012" tIns="61341" rIns="30671" bIns="6134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3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STRATEGY</a:t>
          </a:r>
          <a:endParaRPr lang="zh-CN" altLang="en-US" sz="23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757235" y="1492626"/>
        <a:ext cx="1584738" cy="105649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4E782E-B62D-4632-B18C-07664E9CCD6B}">
      <dsp:nvSpPr>
        <dsp:cNvPr id="0" name=""/>
        <dsp:cNvSpPr/>
      </dsp:nvSpPr>
      <dsp:spPr>
        <a:xfrm>
          <a:off x="3020" y="1492626"/>
          <a:ext cx="2641230" cy="1056492"/>
        </a:xfrm>
        <a:prstGeom prst="homePlate">
          <a:avLst/>
        </a:prstGeom>
        <a:solidFill>
          <a:schemeClr val="accent3"/>
        </a:solidFill>
        <a:ln>
          <a:solidFill>
            <a:schemeClr val="bg1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2682" tIns="61341" rIns="30671" bIns="6134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3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HOME</a:t>
          </a:r>
          <a:endParaRPr lang="zh-CN" altLang="en-US" sz="23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020" y="1492626"/>
        <a:ext cx="2377107" cy="1056492"/>
      </dsp:txXfrm>
    </dsp:sp>
    <dsp:sp modelId="{72E60A1D-D945-4940-AFB0-8019AD4348D1}">
      <dsp:nvSpPr>
        <dsp:cNvPr id="0" name=""/>
        <dsp:cNvSpPr/>
      </dsp:nvSpPr>
      <dsp:spPr>
        <a:xfrm>
          <a:off x="2116005" y="1492626"/>
          <a:ext cx="2641230" cy="1056492"/>
        </a:xfrm>
        <a:prstGeom prst="chevron">
          <a:avLst/>
        </a:prstGeom>
        <a:solidFill>
          <a:schemeClr val="accent3"/>
        </a:solidFill>
        <a:ln>
          <a:solidFill>
            <a:schemeClr val="bg1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2012" tIns="61341" rIns="30671" bIns="6134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3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HISTORY</a:t>
          </a:r>
          <a:endParaRPr lang="zh-CN" altLang="en-US" sz="23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644251" y="1492626"/>
        <a:ext cx="1584738" cy="1056492"/>
      </dsp:txXfrm>
    </dsp:sp>
    <dsp:sp modelId="{014B2B4D-AAA4-4BAB-96C6-E8F933FFF53D}">
      <dsp:nvSpPr>
        <dsp:cNvPr id="0" name=""/>
        <dsp:cNvSpPr/>
      </dsp:nvSpPr>
      <dsp:spPr>
        <a:xfrm>
          <a:off x="4228989" y="1492626"/>
          <a:ext cx="2641230" cy="1056492"/>
        </a:xfrm>
        <a:prstGeom prst="chevron">
          <a:avLst/>
        </a:prstGeom>
        <a:solidFill>
          <a:schemeClr val="accent2"/>
        </a:solidFill>
        <a:ln>
          <a:solidFill>
            <a:schemeClr val="bg1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2012" tIns="61341" rIns="30671" bIns="6134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3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STRATEGY</a:t>
          </a:r>
          <a:endParaRPr lang="zh-CN" altLang="en-US" sz="23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757235" y="1492626"/>
        <a:ext cx="1584738" cy="10564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81F01F-D1D4-4EAE-B9F3-4AE197222DBC}" type="datetimeFigureOut">
              <a:rPr lang="zh-CN" altLang="en-US" smtClean="0"/>
              <a:t>2024/11/2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49983E-5040-4922-814B-51EA7291D0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50393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24F8D2-4055-92EC-CE6E-AC22B95685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5DADE5E5-F9CB-C7BD-D7ED-540495B04A2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48BC40E6-1C90-0A79-88A1-052FCE0AF8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E4B855E-488C-FC68-15FA-399CC07620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49983E-5040-4922-814B-51EA7291D00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96602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D736A0-57E6-7D74-77C9-1836BADDB6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2C80293F-16DC-998C-EDFE-9B86951DEAC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1E1DBBB6-D207-79E6-2C36-ADB5471ADB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1241E33-EE26-9FBB-301F-74C25233F6C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49983E-5040-4922-814B-51EA7291D006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28543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99BE11-1CD8-6EFF-66A4-2EE631CEC5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8311CD0B-82BA-65A1-4549-E67A8FF5B44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B52309DA-D392-DEC8-99A5-83ADF3D9C5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079E327-568A-1266-63A4-70DD88A3324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49983E-5040-4922-814B-51EA7291D006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06621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785AB8-1295-A776-B491-93384E8C15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BE47FC5B-955E-5592-A0DA-6F181BCC6E8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E3FEAE00-CB7F-698C-8A27-65C50E4503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AA4D474-7C94-853B-07FA-2CE1A442DF7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49983E-5040-4922-814B-51EA7291D006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9966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BA921A-0360-845C-CB6B-7AB558B0B7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CD8FD116-38DE-11AA-9D87-7103D6D4705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CB1B55BF-1CF6-708F-CB56-C19B3BAFCD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52EABE6-E49B-D266-5505-7B4F63BB85D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49983E-5040-4922-814B-51EA7291D006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97346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2ADF2E-FB19-C05F-2716-874944AE83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3C21F8C6-34FA-18B7-1C88-5ADA8340361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DAA24CE4-F7AF-3948-69F7-51600DFF98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551124D-DBCF-2AB7-2D84-6232D06D23B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49983E-5040-4922-814B-51EA7291D006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57566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6BEAC1-BDD5-C985-5B6D-276F072701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93E6FDE3-06F3-6164-5873-D3FC2BCBCC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1DC9908B-63C6-9EBF-5F05-F2F48B280A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4DF2DA3-2D02-F5BD-9203-D085F4F548B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49983E-5040-4922-814B-51EA7291D006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53048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9E5673-0604-8DC2-01E1-28278F39BF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31DF1F22-32FC-B428-D313-DD8AB992179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2999E004-3CE3-F96A-F54E-DDB055C99D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462FA99-7032-2841-E481-D4BC218AE06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49983E-5040-4922-814B-51EA7291D006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69449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78A9A9-237C-DCF5-9CA0-7B3429EE5F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5B45E941-017D-3A2C-2D8C-7DC5DABA3F5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27C67708-9D9B-4918-317A-9F5875A3AF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62D3E24-E6CA-6FFA-EEB2-23FB3A3B7B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49983E-5040-4922-814B-51EA7291D006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59930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98D5B9-0CDB-1E98-2EB4-A34485F3D4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9CD54C7F-F2CA-5716-91C2-36DB3663E2F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F53A8BA5-62FF-A2D0-14B2-585CD9654A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2FA24A9-B93D-C9C6-9806-3B8D31D7192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49983E-5040-4922-814B-51EA7291D006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83847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9063C4-54FA-CB00-28F6-D295808577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A5149855-2DCD-D4EA-6A9A-5B4E63B808F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34AD36C1-7B90-2589-F480-8DEE604F65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CC298F0-832D-A9A9-1AFD-5E38EFC6AC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49983E-5040-4922-814B-51EA7291D006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49965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49983E-5040-4922-814B-51EA7291D00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160529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2294BF-3434-B154-08E3-925133579F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9B737306-F41C-F3E7-FD60-F3AD1A0942A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F2CA3950-640A-B2AD-334B-7BFD3BA56A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9725E9E-C295-E7CD-A4AF-E4C2D942052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49983E-5040-4922-814B-51EA7291D006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2725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AB6C11-CDCB-E933-DE91-4C6EB09024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B89717E5-217C-ECEA-014F-9316DECA98C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F3A49E6F-2F89-C15D-5674-F1655E512F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D371A4D-AB3D-4A12-C4DC-F7E74B455D6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49983E-5040-4922-814B-51EA7291D006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361530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A6B3E3-2A39-CBA4-FDC4-B8E893E7F6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7ACDA62E-A723-B414-BF80-44E34F3B74D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8C5A41F3-4E7E-8C01-7CB9-6D7A515AC6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3F25307-7D03-6902-3AC1-5C335AFCE6D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49983E-5040-4922-814B-51EA7291D006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44473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43A17A-479E-C96F-2DED-1A09B72CE7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8B2C13FB-6DFB-7755-B99B-41A359E2849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5B7E0A8C-E38E-886B-ACA1-7D58AADD2E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153AABF-3092-0DFA-4D4A-1278E7EC1A7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49983E-5040-4922-814B-51EA7291D006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363360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E0037D-0C6B-C61E-A1C0-EC80687A35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81E7528A-BD11-DEF7-2BCC-41BC7874487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B6F68263-B417-9685-4C01-4818FADAFF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FDDDE4F-EA12-652A-34C3-2A4595C255A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49983E-5040-4922-814B-51EA7291D006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316251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2262CC-24B2-30F0-B088-3196B3FC3E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F7430EDC-B420-81E6-490F-86D115E6DAD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F54FBB8C-58D2-3B8D-CC1D-080073CA8E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92D5EC6-6463-37BA-EFAE-CA347133931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49983E-5040-4922-814B-51EA7291D006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468558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F1E1F6-3366-E830-FCF1-647D34F1BB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A17A82BC-DE37-C492-1E11-DECE4D95206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8DE44DD7-5494-C141-D525-85B87A6740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C353E54-EEA9-B390-67F3-465808576C1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49983E-5040-4922-814B-51EA7291D006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450338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BADD21-678C-1E51-30DD-BCBD4E01CF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76C5C6B3-670A-4A0E-3409-6DC223E706D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96529C38-5DE9-C658-4587-516EBC1E12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0613E3E-1692-0A78-462F-DF0CD184D5F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49983E-5040-4922-814B-51EA7291D006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456996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8D9656-AD4D-9427-9927-9C07108B3D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B13099EE-A514-9CA7-2AD5-8C3895F212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791CAECA-49B6-D493-8659-0F0E28DC20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9849D68-F317-463A-547C-D51DC49D6BF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49983E-5040-4922-814B-51EA7291D006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805977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22B24D-BC3E-FB26-3DAB-26998E9967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D81CC872-D2A0-A463-F5AD-D8F73D07CF1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6E7EEDB6-309C-B3C8-F445-FDDE6A25E6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A94B7FB-C787-9D39-E95F-0E79BA43521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49983E-5040-4922-814B-51EA7291D006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73389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290465-06A7-5466-4AC0-5E34EBC98B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0BEDED79-E892-F4BF-1F49-0E401964140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C1B1A8BE-78CE-CC5C-02F1-8D9AFFADEF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AE915D7-DADB-A0AD-258F-AB97F9AC730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49983E-5040-4922-814B-51EA7291D00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386808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1EE3AF-7DAE-9325-5734-1F1819D1E3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0D134B15-F66B-6EAE-B1FC-A9166FFADA1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4E52B626-72BF-3AD6-77FA-C9009E8490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79371B4-14C7-4506-BDB9-AD6FD75B266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49983E-5040-4922-814B-51EA7291D006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51340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455D14-ED43-CCC9-1DD0-568BB2A8A3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7B7A373B-95A0-5C6E-3F3C-FC2990E2F3F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27144481-82E3-FBFC-C08F-D51452B3B6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AE45B84-6FCA-EBFB-843A-07B840503D6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49983E-5040-4922-814B-51EA7291D006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238209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B68759-564F-D283-9AB9-B2772AACDB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DD9228A8-2686-04C3-2968-9188000C9EE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A6B0A953-1624-97EC-BD11-3A831D5B78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F7ADA68-5672-FC39-C8AA-E77299FB5F1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49983E-5040-4922-814B-51EA7291D006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81381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D0D9C4-832C-C513-C082-BF5A869DE3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43E8E5D4-65C9-99E6-74E0-B1E52F670CE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A5E02913-6FDB-3F12-0AA6-063143C62F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2E80586-D0FC-5507-066D-850463F3F42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49983E-5040-4922-814B-51EA7291D006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13424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AD223B-617D-1669-F40D-22903DDDA8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3EA175BF-C094-366B-DDD6-7C80367CE88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26F9D868-804E-99AA-1564-61D8BA5DB6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7285176-67B6-0626-E557-E1EA1A639D5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49983E-5040-4922-814B-51EA7291D00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52258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5479E9-FBE8-F2F6-1ED5-2A6DCC5F2B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4A4FE3B3-B644-D208-E277-EE71AF71E65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0793BBD1-4DBC-A3C3-06E8-7DA85045A1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09AAC7F-37FF-FB3A-2049-42CCF213BE1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49983E-5040-4922-814B-51EA7291D00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25454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0D0F9A-CF0D-10E9-C166-E88D66AE4E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F01EF97D-7BD5-11E9-5F09-9AE63AE81FF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443B2BD3-44E2-DEA1-9E50-4502FE2A22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1280923-E735-EE4B-CF40-BD46C3431FB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49983E-5040-4922-814B-51EA7291D00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94342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46A196-9DE1-38F1-84FE-A1E33C176F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9AA3C360-97F4-BFFE-ABDA-D6A260FABB4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92241D07-139F-EB2F-6CEF-C0A8DD9625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D492884-CA3C-70C8-616C-E8CE6A18DE9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49983E-5040-4922-814B-51EA7291D006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27800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75ECC1-3CE2-16CA-E667-A5CC08D811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F0B25801-094F-6F83-8E8E-AAEEC9490EF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4C54DFA3-BF31-7222-7BB4-FE025459A7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CE73ADA-8A63-3E9A-0114-7145A3F38CC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49983E-5040-4922-814B-51EA7291D006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51725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E1D914-ACED-9442-4DD0-16798B3881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EB6F373B-D976-A0A5-6756-A640FF1194A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D7F79696-6CC5-27AD-A20C-4C2D949994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D67333C-374D-8D1D-ECBA-DE32FF23422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49983E-5040-4922-814B-51EA7291D006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45330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F528D-2AAD-4694-88AC-D2C832750D34}" type="datetimeFigureOut">
              <a:rPr lang="zh-CN" altLang="en-US" smtClean="0"/>
              <a:t>2024/11/2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14CBE-B432-4C99-AEF0-5CCBE2A174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041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F528D-2AAD-4694-88AC-D2C832750D34}" type="datetimeFigureOut">
              <a:rPr lang="zh-CN" altLang="en-US" smtClean="0"/>
              <a:t>2024/11/2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14CBE-B432-4C99-AEF0-5CCBE2A174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8154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F528D-2AAD-4694-88AC-D2C832750D34}" type="datetimeFigureOut">
              <a:rPr lang="zh-CN" altLang="en-US" smtClean="0"/>
              <a:t>2024/11/2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14CBE-B432-4C99-AEF0-5CCBE2A174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1365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F528D-2AAD-4694-88AC-D2C832750D34}" type="datetimeFigureOut">
              <a:rPr lang="zh-CN" altLang="en-US" smtClean="0"/>
              <a:t>2024/11/2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14CBE-B432-4C99-AEF0-5CCBE2A174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6119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F528D-2AAD-4694-88AC-D2C832750D34}" type="datetimeFigureOut">
              <a:rPr lang="zh-CN" altLang="en-US" smtClean="0"/>
              <a:t>2024/11/2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14CBE-B432-4C99-AEF0-5CCBE2A174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2877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F528D-2AAD-4694-88AC-D2C832750D34}" type="datetimeFigureOut">
              <a:rPr lang="zh-CN" altLang="en-US" smtClean="0"/>
              <a:t>2024/11/2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14CBE-B432-4C99-AEF0-5CCBE2A174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9283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F528D-2AAD-4694-88AC-D2C832750D34}" type="datetimeFigureOut">
              <a:rPr lang="zh-CN" altLang="en-US" smtClean="0"/>
              <a:t>2024/11/2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14CBE-B432-4C99-AEF0-5CCBE2A174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152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F528D-2AAD-4694-88AC-D2C832750D34}" type="datetimeFigureOut">
              <a:rPr lang="zh-CN" altLang="en-US" smtClean="0"/>
              <a:t>2024/11/2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14CBE-B432-4C99-AEF0-5CCBE2A174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9171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F528D-2AAD-4694-88AC-D2C832750D34}" type="datetimeFigureOut">
              <a:rPr lang="zh-CN" altLang="en-US" smtClean="0"/>
              <a:t>2024/11/2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14CBE-B432-4C99-AEF0-5CCBE2A174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4448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F528D-2AAD-4694-88AC-D2C832750D34}" type="datetimeFigureOut">
              <a:rPr lang="zh-CN" altLang="en-US" smtClean="0"/>
              <a:t>2024/11/2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14CBE-B432-4C99-AEF0-5CCBE2A174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2212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F528D-2AAD-4694-88AC-D2C832750D34}" type="datetimeFigureOut">
              <a:rPr lang="zh-CN" altLang="en-US" smtClean="0"/>
              <a:t>2024/11/2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14CBE-B432-4C99-AEF0-5CCBE2A174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2549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BF528D-2AAD-4694-88AC-D2C832750D34}" type="datetimeFigureOut">
              <a:rPr lang="zh-CN" altLang="en-US" smtClean="0"/>
              <a:t>2024/11/2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114CBE-B432-4C99-AEF0-5CCBE2A174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1285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sv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16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slide" Target="slide18.xml"/><Relationship Id="rId4" Type="http://schemas.openxmlformats.org/officeDocument/2006/relationships/slide" Target="slide1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slide" Target="slide24.xml"/><Relationship Id="rId13" Type="http://schemas.openxmlformats.org/officeDocument/2006/relationships/slide" Target="slide27.xml"/><Relationship Id="rId3" Type="http://schemas.openxmlformats.org/officeDocument/2006/relationships/slide" Target="slide19.xml"/><Relationship Id="rId7" Type="http://schemas.openxmlformats.org/officeDocument/2006/relationships/slide" Target="slide23.xml"/><Relationship Id="rId12" Type="http://schemas.openxmlformats.org/officeDocument/2006/relationships/slide" Target="slide26.xml"/><Relationship Id="rId17" Type="http://schemas.openxmlformats.org/officeDocument/2006/relationships/slide" Target="slide13.xml"/><Relationship Id="rId2" Type="http://schemas.openxmlformats.org/officeDocument/2006/relationships/notesSlide" Target="../notesSlides/notesSlide31.xml"/><Relationship Id="rId16" Type="http://schemas.openxmlformats.org/officeDocument/2006/relationships/slide" Target="slide12.xml"/><Relationship Id="rId1" Type="http://schemas.openxmlformats.org/officeDocument/2006/relationships/slideLayout" Target="../slideLayouts/slideLayout1.xml"/><Relationship Id="rId6" Type="http://schemas.openxmlformats.org/officeDocument/2006/relationships/slide" Target="slide22.xml"/><Relationship Id="rId11" Type="http://schemas.openxmlformats.org/officeDocument/2006/relationships/slide" Target="slide25.xml"/><Relationship Id="rId5" Type="http://schemas.openxmlformats.org/officeDocument/2006/relationships/slide" Target="slide21.xml"/><Relationship Id="rId15" Type="http://schemas.openxmlformats.org/officeDocument/2006/relationships/slide" Target="slide11.xml"/><Relationship Id="rId10" Type="http://schemas.openxmlformats.org/officeDocument/2006/relationships/slide" Target="slide29.xml"/><Relationship Id="rId4" Type="http://schemas.openxmlformats.org/officeDocument/2006/relationships/slide" Target="slide17.xml"/><Relationship Id="rId9" Type="http://schemas.openxmlformats.org/officeDocument/2006/relationships/slide" Target="slide18.xml"/><Relationship Id="rId14" Type="http://schemas.openxmlformats.org/officeDocument/2006/relationships/slide" Target="slide10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sv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4.xml"/><Relationship Id="rId3" Type="http://schemas.openxmlformats.org/officeDocument/2006/relationships/image" Target="../media/image1.png"/><Relationship Id="rId7" Type="http://schemas.openxmlformats.org/officeDocument/2006/relationships/diagramQuickStyle" Target="../diagrams/quickStyle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diagramLayout" Target="../diagrams/layout4.xml"/><Relationship Id="rId5" Type="http://schemas.openxmlformats.org/officeDocument/2006/relationships/diagramData" Target="../diagrams/data4.xml"/><Relationship Id="rId4" Type="http://schemas.openxmlformats.org/officeDocument/2006/relationships/image" Target="../media/image2.svg"/><Relationship Id="rId9" Type="http://schemas.microsoft.com/office/2007/relationships/diagramDrawing" Target="../diagrams/drawing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5.xml"/><Relationship Id="rId3" Type="http://schemas.openxmlformats.org/officeDocument/2006/relationships/image" Target="../media/image1.png"/><Relationship Id="rId7" Type="http://schemas.openxmlformats.org/officeDocument/2006/relationships/diagramQuickStyle" Target="../diagrams/quickStyle5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diagramLayout" Target="../diagrams/layout5.xml"/><Relationship Id="rId11" Type="http://schemas.openxmlformats.org/officeDocument/2006/relationships/image" Target="../media/image4.png"/><Relationship Id="rId5" Type="http://schemas.openxmlformats.org/officeDocument/2006/relationships/diagramData" Target="../diagrams/data5.xml"/><Relationship Id="rId10" Type="http://schemas.openxmlformats.org/officeDocument/2006/relationships/image" Target="../media/image3.png"/><Relationship Id="rId4" Type="http://schemas.openxmlformats.org/officeDocument/2006/relationships/image" Target="../media/image2.svg"/><Relationship Id="rId9" Type="http://schemas.microsoft.com/office/2007/relationships/diagramDrawing" Target="../diagrams/drawing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6.xml"/><Relationship Id="rId3" Type="http://schemas.openxmlformats.org/officeDocument/2006/relationships/image" Target="../media/image1.png"/><Relationship Id="rId7" Type="http://schemas.openxmlformats.org/officeDocument/2006/relationships/diagramQuickStyle" Target="../diagrams/quickStyle6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diagramLayout" Target="../diagrams/layout6.xml"/><Relationship Id="rId5" Type="http://schemas.openxmlformats.org/officeDocument/2006/relationships/diagramData" Target="../diagrams/data6.xml"/><Relationship Id="rId10" Type="http://schemas.openxmlformats.org/officeDocument/2006/relationships/image" Target="../media/image4.png"/><Relationship Id="rId4" Type="http://schemas.openxmlformats.org/officeDocument/2006/relationships/image" Target="../media/image2.svg"/><Relationship Id="rId9" Type="http://schemas.microsoft.com/office/2007/relationships/diagramDrawing" Target="../diagrams/drawing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7.xml"/><Relationship Id="rId3" Type="http://schemas.openxmlformats.org/officeDocument/2006/relationships/image" Target="../media/image1.png"/><Relationship Id="rId7" Type="http://schemas.openxmlformats.org/officeDocument/2006/relationships/diagramQuickStyle" Target="../diagrams/quickStyle7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diagramLayout" Target="../diagrams/layout7.xml"/><Relationship Id="rId11" Type="http://schemas.openxmlformats.org/officeDocument/2006/relationships/image" Target="../media/image6.svg"/><Relationship Id="rId5" Type="http://schemas.openxmlformats.org/officeDocument/2006/relationships/diagramData" Target="../diagrams/data7.xml"/><Relationship Id="rId10" Type="http://schemas.openxmlformats.org/officeDocument/2006/relationships/image" Target="../media/image5.png"/><Relationship Id="rId4" Type="http://schemas.openxmlformats.org/officeDocument/2006/relationships/image" Target="../media/image2.svg"/><Relationship Id="rId9" Type="http://schemas.microsoft.com/office/2007/relationships/diagramDrawing" Target="../diagrams/drawing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6F0946-6B71-1CA2-1401-7EB2B5C9A1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6E6BFFEA-3C5D-2BDE-1BBB-98365690DAB8}"/>
              </a:ext>
            </a:extLst>
          </p:cNvPr>
          <p:cNvSpPr txBox="1"/>
          <p:nvPr/>
        </p:nvSpPr>
        <p:spPr>
          <a:xfrm>
            <a:off x="3254828" y="2757715"/>
            <a:ext cx="55480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/>
              <a:t>Front-end design</a:t>
            </a:r>
            <a:endParaRPr lang="zh-CN" altLang="en-US" sz="6000" dirty="0"/>
          </a:p>
        </p:txBody>
      </p:sp>
    </p:spTree>
    <p:extLst>
      <p:ext uri="{BB962C8B-B14F-4D97-AF65-F5344CB8AC3E}">
        <p14:creationId xmlns:p14="http://schemas.microsoft.com/office/powerpoint/2010/main" val="28812304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D7ABFD-A8C1-E5ED-E99B-ACF74E0F8B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DC9516B9-8263-F202-3F17-C2447B78DE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6496871"/>
              </p:ext>
            </p:extLst>
          </p:nvPr>
        </p:nvGraphicFramePr>
        <p:xfrm>
          <a:off x="1672098" y="1760582"/>
          <a:ext cx="9228132" cy="221488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973609">
                  <a:extLst>
                    <a:ext uri="{9D8B030D-6E8A-4147-A177-3AD203B41FA5}">
                      <a16:colId xmlns:a16="http://schemas.microsoft.com/office/drawing/2014/main" val="662346777"/>
                    </a:ext>
                  </a:extLst>
                </a:gridCol>
                <a:gridCol w="2015864">
                  <a:extLst>
                    <a:ext uri="{9D8B030D-6E8A-4147-A177-3AD203B41FA5}">
                      <a16:colId xmlns:a16="http://schemas.microsoft.com/office/drawing/2014/main" val="2045459148"/>
                    </a:ext>
                  </a:extLst>
                </a:gridCol>
                <a:gridCol w="2315102">
                  <a:extLst>
                    <a:ext uri="{9D8B030D-6E8A-4147-A177-3AD203B41FA5}">
                      <a16:colId xmlns:a16="http://schemas.microsoft.com/office/drawing/2014/main" val="36838472"/>
                    </a:ext>
                  </a:extLst>
                </a:gridCol>
                <a:gridCol w="2291952">
                  <a:extLst>
                    <a:ext uri="{9D8B030D-6E8A-4147-A177-3AD203B41FA5}">
                      <a16:colId xmlns:a16="http://schemas.microsoft.com/office/drawing/2014/main" val="2357276891"/>
                    </a:ext>
                  </a:extLst>
                </a:gridCol>
                <a:gridCol w="1631605">
                  <a:extLst>
                    <a:ext uri="{9D8B030D-6E8A-4147-A177-3AD203B41FA5}">
                      <a16:colId xmlns:a16="http://schemas.microsoft.com/office/drawing/2014/main" val="2671552344"/>
                    </a:ext>
                  </a:extLst>
                </a:gridCol>
              </a:tblGrid>
              <a:tr h="21172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solidFill>
                            <a:schemeClr val="tx1"/>
                          </a:solidFill>
                        </a:rPr>
                        <a:t>userName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solidFill>
                            <a:schemeClr val="tx1"/>
                          </a:solidFill>
                        </a:rPr>
                        <a:t>phoneNumber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email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password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2148746"/>
                  </a:ext>
                </a:extLst>
              </a:tr>
              <a:tr h="300083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88604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2333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6721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7149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9245502"/>
                  </a:ext>
                </a:extLst>
              </a:tr>
            </a:tbl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63837A74-3983-F32B-C2D1-6EF89E92070D}"/>
              </a:ext>
            </a:extLst>
          </p:cNvPr>
          <p:cNvSpPr txBox="1"/>
          <p:nvPr/>
        </p:nvSpPr>
        <p:spPr>
          <a:xfrm>
            <a:off x="896257" y="737938"/>
            <a:ext cx="1397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user</a:t>
            </a:r>
            <a:endParaRPr lang="zh-CN" altLang="en-US" sz="3200" dirty="0"/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E7F55F12-80A7-1CEE-3BE1-B8E2168E5220}"/>
              </a:ext>
            </a:extLst>
          </p:cNvPr>
          <p:cNvSpPr/>
          <p:nvPr/>
        </p:nvSpPr>
        <p:spPr>
          <a:xfrm>
            <a:off x="950537" y="5459199"/>
            <a:ext cx="2059667" cy="986971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800" dirty="0">
                <a:solidFill>
                  <a:schemeClr val="accent4">
                    <a:lumMod val="50000"/>
                  </a:schemeClr>
                </a:solidFill>
              </a:rPr>
              <a:t>INT</a:t>
            </a:r>
          </a:p>
          <a:p>
            <a:r>
              <a:rPr lang="en-US" altLang="zh-CN" sz="1800" dirty="0">
                <a:solidFill>
                  <a:schemeClr val="tx1"/>
                </a:solidFill>
              </a:rPr>
              <a:t>AUTO_INCREMENT</a:t>
            </a:r>
          </a:p>
          <a:p>
            <a:r>
              <a:rPr lang="en-US" altLang="zh-CN" sz="1800" dirty="0">
                <a:solidFill>
                  <a:schemeClr val="tx1"/>
                </a:solidFill>
              </a:rPr>
              <a:t>PRIMARY KEY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2CF0FF90-3969-F435-4182-C8AE26C2CEA1}"/>
              </a:ext>
            </a:extLst>
          </p:cNvPr>
          <p:cNvSpPr/>
          <p:nvPr/>
        </p:nvSpPr>
        <p:spPr>
          <a:xfrm>
            <a:off x="3313727" y="5473713"/>
            <a:ext cx="1238695" cy="986971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800" dirty="0">
                <a:solidFill>
                  <a:schemeClr val="accent4">
                    <a:lumMod val="50000"/>
                  </a:schemeClr>
                </a:solidFill>
              </a:rPr>
              <a:t>VARCHAR</a:t>
            </a:r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F53E7096-FE23-F9E3-6C53-A4D31A5D1082}"/>
              </a:ext>
            </a:extLst>
          </p:cNvPr>
          <p:cNvSpPr/>
          <p:nvPr/>
        </p:nvSpPr>
        <p:spPr>
          <a:xfrm>
            <a:off x="5298481" y="5473713"/>
            <a:ext cx="1238695" cy="986971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800" dirty="0">
                <a:solidFill>
                  <a:schemeClr val="accent4">
                    <a:lumMod val="50000"/>
                  </a:schemeClr>
                </a:solidFill>
              </a:rPr>
              <a:t>VARCHAR</a:t>
            </a:r>
            <a:endParaRPr lang="zh-CN" altLang="en-US" sz="18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2F134502-591B-E1A0-539F-A4FCA8FF0E95}"/>
              </a:ext>
            </a:extLst>
          </p:cNvPr>
          <p:cNvSpPr/>
          <p:nvPr/>
        </p:nvSpPr>
        <p:spPr>
          <a:xfrm>
            <a:off x="7677459" y="5473713"/>
            <a:ext cx="1238695" cy="986971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800" dirty="0">
                <a:solidFill>
                  <a:schemeClr val="accent4">
                    <a:lumMod val="50000"/>
                  </a:schemeClr>
                </a:solidFill>
              </a:rPr>
              <a:t>CHAR</a:t>
            </a:r>
          </a:p>
          <a:p>
            <a:r>
              <a:rPr lang="en-US" altLang="zh-CN" sz="1800" dirty="0">
                <a:solidFill>
                  <a:schemeClr val="tx1"/>
                </a:solidFill>
              </a:rPr>
              <a:t>NOT NULL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B1FB8C62-42A4-A9F9-F2A0-A24704033301}"/>
              </a:ext>
            </a:extLst>
          </p:cNvPr>
          <p:cNvSpPr/>
          <p:nvPr/>
        </p:nvSpPr>
        <p:spPr>
          <a:xfrm>
            <a:off x="9801144" y="5453769"/>
            <a:ext cx="1235975" cy="986971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800" dirty="0">
                <a:solidFill>
                  <a:schemeClr val="accent4">
                    <a:lumMod val="50000"/>
                  </a:schemeClr>
                </a:solidFill>
              </a:rPr>
              <a:t>VARCHAR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NOT NULL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1326877A-24FE-7327-FE0F-69DB8C03A4F5}"/>
              </a:ext>
            </a:extLst>
          </p:cNvPr>
          <p:cNvCxnSpPr>
            <a:cxnSpLocks/>
            <a:endCxn id="17" idx="0"/>
          </p:cNvCxnSpPr>
          <p:nvPr/>
        </p:nvCxnSpPr>
        <p:spPr>
          <a:xfrm flipH="1">
            <a:off x="1980371" y="3975462"/>
            <a:ext cx="198367" cy="148373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>
            <a:extLst>
              <a:ext uri="{FF2B5EF4-FFF2-40B4-BE49-F238E27FC236}">
                <a16:creationId xmlns:a16="http://schemas.microsoft.com/office/drawing/2014/main" id="{98375FF1-2B22-27C0-6D20-1D5A81895B23}"/>
              </a:ext>
            </a:extLst>
          </p:cNvPr>
          <p:cNvCxnSpPr>
            <a:cxnSpLocks/>
            <a:endCxn id="29" idx="0"/>
          </p:cNvCxnSpPr>
          <p:nvPr/>
        </p:nvCxnSpPr>
        <p:spPr>
          <a:xfrm>
            <a:off x="3683075" y="3975462"/>
            <a:ext cx="250000" cy="149825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>
            <a:extLst>
              <a:ext uri="{FF2B5EF4-FFF2-40B4-BE49-F238E27FC236}">
                <a16:creationId xmlns:a16="http://schemas.microsoft.com/office/drawing/2014/main" id="{5559F163-AACD-1185-F794-23C61C5EE4CB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5763226" y="3982719"/>
            <a:ext cx="154603" cy="149099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>
            <a:extLst>
              <a:ext uri="{FF2B5EF4-FFF2-40B4-BE49-F238E27FC236}">
                <a16:creationId xmlns:a16="http://schemas.microsoft.com/office/drawing/2014/main" id="{DEC86B5D-DEF9-D376-93C0-C4F7A2331A7D}"/>
              </a:ext>
            </a:extLst>
          </p:cNvPr>
          <p:cNvCxnSpPr>
            <a:cxnSpLocks/>
            <a:endCxn id="31" idx="0"/>
          </p:cNvCxnSpPr>
          <p:nvPr/>
        </p:nvCxnSpPr>
        <p:spPr>
          <a:xfrm>
            <a:off x="8082702" y="3982719"/>
            <a:ext cx="214105" cy="149099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>
            <a:extLst>
              <a:ext uri="{FF2B5EF4-FFF2-40B4-BE49-F238E27FC236}">
                <a16:creationId xmlns:a16="http://schemas.microsoft.com/office/drawing/2014/main" id="{229553AF-B9B8-714C-303C-8710B199D93D}"/>
              </a:ext>
            </a:extLst>
          </p:cNvPr>
          <p:cNvCxnSpPr>
            <a:cxnSpLocks/>
            <a:endCxn id="32" idx="0"/>
          </p:cNvCxnSpPr>
          <p:nvPr/>
        </p:nvCxnSpPr>
        <p:spPr>
          <a:xfrm>
            <a:off x="10145486" y="3975462"/>
            <a:ext cx="273646" cy="147830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A1F84F12-CF8A-551B-AD54-A5844C2A2E56}"/>
              </a:ext>
            </a:extLst>
          </p:cNvPr>
          <p:cNvSpPr txBox="1"/>
          <p:nvPr/>
        </p:nvSpPr>
        <p:spPr>
          <a:xfrm>
            <a:off x="10439400" y="417260"/>
            <a:ext cx="17126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4">
                    <a:lumMod val="50000"/>
                  </a:schemeClr>
                </a:solidFill>
              </a:rPr>
              <a:t>MySQL</a:t>
            </a:r>
            <a:endParaRPr lang="zh-CN" altLang="en-US" sz="28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6C639A1-A001-AED5-4339-237485ADEFB4}"/>
              </a:ext>
            </a:extLst>
          </p:cNvPr>
          <p:cNvSpPr txBox="1"/>
          <p:nvPr/>
        </p:nvSpPr>
        <p:spPr>
          <a:xfrm>
            <a:off x="1915055" y="901246"/>
            <a:ext cx="1498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Entity: user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953970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64C390-E1F5-7928-1842-8426C9B8D6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F108B2B8-CB92-603A-8218-1B8CD5EFE2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6656054"/>
              </p:ext>
            </p:extLst>
          </p:nvPr>
        </p:nvGraphicFramePr>
        <p:xfrm>
          <a:off x="717550" y="1764937"/>
          <a:ext cx="10502901" cy="222504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688714">
                  <a:extLst>
                    <a:ext uri="{9D8B030D-6E8A-4147-A177-3AD203B41FA5}">
                      <a16:colId xmlns:a16="http://schemas.microsoft.com/office/drawing/2014/main" val="662346777"/>
                    </a:ext>
                  </a:extLst>
                </a:gridCol>
                <a:gridCol w="943240">
                  <a:extLst>
                    <a:ext uri="{9D8B030D-6E8A-4147-A177-3AD203B41FA5}">
                      <a16:colId xmlns:a16="http://schemas.microsoft.com/office/drawing/2014/main" val="771571454"/>
                    </a:ext>
                  </a:extLst>
                </a:gridCol>
                <a:gridCol w="890838">
                  <a:extLst>
                    <a:ext uri="{9D8B030D-6E8A-4147-A177-3AD203B41FA5}">
                      <a16:colId xmlns:a16="http://schemas.microsoft.com/office/drawing/2014/main" val="2045459148"/>
                    </a:ext>
                  </a:extLst>
                </a:gridCol>
                <a:gridCol w="860894">
                  <a:extLst>
                    <a:ext uri="{9D8B030D-6E8A-4147-A177-3AD203B41FA5}">
                      <a16:colId xmlns:a16="http://schemas.microsoft.com/office/drawing/2014/main" val="36838472"/>
                    </a:ext>
                  </a:extLst>
                </a:gridCol>
                <a:gridCol w="1968825">
                  <a:extLst>
                    <a:ext uri="{9D8B030D-6E8A-4147-A177-3AD203B41FA5}">
                      <a16:colId xmlns:a16="http://schemas.microsoft.com/office/drawing/2014/main" val="2357276891"/>
                    </a:ext>
                  </a:extLst>
                </a:gridCol>
                <a:gridCol w="2118547">
                  <a:extLst>
                    <a:ext uri="{9D8B030D-6E8A-4147-A177-3AD203B41FA5}">
                      <a16:colId xmlns:a16="http://schemas.microsoft.com/office/drawing/2014/main" val="2671552344"/>
                    </a:ext>
                  </a:extLst>
                </a:gridCol>
                <a:gridCol w="2118547">
                  <a:extLst>
                    <a:ext uri="{9D8B030D-6E8A-4147-A177-3AD203B41FA5}">
                      <a16:colId xmlns:a16="http://schemas.microsoft.com/office/drawing/2014/main" val="1479935241"/>
                    </a:ext>
                  </a:extLst>
                </a:gridCol>
                <a:gridCol w="913296">
                  <a:extLst>
                    <a:ext uri="{9D8B030D-6E8A-4147-A177-3AD203B41FA5}">
                      <a16:colId xmlns:a16="http://schemas.microsoft.com/office/drawing/2014/main" val="37678215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solidFill>
                            <a:schemeClr val="tx1"/>
                          </a:solidFill>
                        </a:rPr>
                        <a:t>userId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type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solidFill>
                            <a:schemeClr val="tx1"/>
                          </a:solidFill>
                        </a:rPr>
                        <a:t>tradedGoldPrice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solidFill>
                            <a:schemeClr val="tx1"/>
                          </a:solidFill>
                        </a:rPr>
                        <a:t>transactionAmount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commission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note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21487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4"/>
                          </a:solidFill>
                        </a:rPr>
                        <a:t>0 buy</a:t>
                      </a:r>
                      <a:endParaRPr lang="zh-CN" altLang="en-US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88604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4"/>
                          </a:solidFill>
                        </a:rPr>
                        <a:t>1 sell</a:t>
                      </a:r>
                      <a:endParaRPr lang="zh-CN" altLang="en-US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2333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6721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7149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9245502"/>
                  </a:ext>
                </a:extLst>
              </a:tr>
            </a:tbl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CC07C2FE-A170-F1F9-4CEE-1D98BC9C55C6}"/>
              </a:ext>
            </a:extLst>
          </p:cNvPr>
          <p:cNvSpPr txBox="1"/>
          <p:nvPr/>
        </p:nvSpPr>
        <p:spPr>
          <a:xfrm>
            <a:off x="896257" y="737938"/>
            <a:ext cx="1397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history</a:t>
            </a:r>
            <a:endParaRPr lang="zh-CN" altLang="en-US" sz="3200" dirty="0"/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5117F46D-9EC4-0F5A-7A6A-7314EFDB10D3}"/>
              </a:ext>
            </a:extLst>
          </p:cNvPr>
          <p:cNvSpPr/>
          <p:nvPr/>
        </p:nvSpPr>
        <p:spPr>
          <a:xfrm>
            <a:off x="320222" y="5453769"/>
            <a:ext cx="2059667" cy="986971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800" dirty="0">
                <a:solidFill>
                  <a:schemeClr val="accent4">
                    <a:lumMod val="50000"/>
                  </a:schemeClr>
                </a:solidFill>
              </a:rPr>
              <a:t>INT</a:t>
            </a:r>
          </a:p>
          <a:p>
            <a:r>
              <a:rPr lang="en-US" altLang="zh-CN" sz="1800" dirty="0">
                <a:solidFill>
                  <a:schemeClr val="tx1"/>
                </a:solidFill>
              </a:rPr>
              <a:t>AUTO_INCREMENT</a:t>
            </a:r>
          </a:p>
          <a:p>
            <a:r>
              <a:rPr lang="en-US" altLang="zh-CN" sz="1800" dirty="0">
                <a:solidFill>
                  <a:schemeClr val="tx1"/>
                </a:solidFill>
              </a:rPr>
              <a:t>PRIMARY KEY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56435612-83E1-BD63-5B4D-4FF758BE080D}"/>
              </a:ext>
            </a:extLst>
          </p:cNvPr>
          <p:cNvSpPr/>
          <p:nvPr/>
        </p:nvSpPr>
        <p:spPr>
          <a:xfrm>
            <a:off x="2505426" y="5453769"/>
            <a:ext cx="1238695" cy="986971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800" dirty="0">
                <a:solidFill>
                  <a:schemeClr val="accent4">
                    <a:lumMod val="50000"/>
                  </a:schemeClr>
                </a:solidFill>
              </a:rPr>
              <a:t>INT</a:t>
            </a:r>
          </a:p>
          <a:p>
            <a:r>
              <a:rPr lang="en-US" altLang="zh-CN" sz="1800" dirty="0">
                <a:solidFill>
                  <a:schemeClr val="tx1"/>
                </a:solidFill>
              </a:rPr>
              <a:t>NOT NULL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671D15D2-4256-3545-2941-99729C9193DF}"/>
              </a:ext>
            </a:extLst>
          </p:cNvPr>
          <p:cNvSpPr/>
          <p:nvPr/>
        </p:nvSpPr>
        <p:spPr>
          <a:xfrm>
            <a:off x="3869658" y="5453769"/>
            <a:ext cx="1238695" cy="986971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DATETIME</a:t>
            </a:r>
            <a:endParaRPr lang="en-US" altLang="zh-CN" sz="1800" dirty="0">
              <a:solidFill>
                <a:schemeClr val="accent4">
                  <a:lumMod val="50000"/>
                </a:schemeClr>
              </a:solidFill>
            </a:endParaRPr>
          </a:p>
          <a:p>
            <a:r>
              <a:rPr lang="en-US" altLang="zh-CN" sz="1800" dirty="0">
                <a:solidFill>
                  <a:schemeClr val="tx1"/>
                </a:solidFill>
              </a:rPr>
              <a:t>NOT NULL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43550457-66C8-EEF9-2D27-D12507463CFB}"/>
              </a:ext>
            </a:extLst>
          </p:cNvPr>
          <p:cNvSpPr/>
          <p:nvPr/>
        </p:nvSpPr>
        <p:spPr>
          <a:xfrm>
            <a:off x="5233890" y="5453769"/>
            <a:ext cx="1238695" cy="986971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800" dirty="0">
                <a:solidFill>
                  <a:schemeClr val="accent4">
                    <a:lumMod val="50000"/>
                  </a:schemeClr>
                </a:solidFill>
              </a:rPr>
              <a:t>INT</a:t>
            </a:r>
          </a:p>
          <a:p>
            <a:r>
              <a:rPr lang="en-US" altLang="zh-CN" sz="1800" dirty="0">
                <a:solidFill>
                  <a:schemeClr val="tx1"/>
                </a:solidFill>
              </a:rPr>
              <a:t>NOT NULL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804BE22A-498E-99CA-498C-B5724B809CB9}"/>
              </a:ext>
            </a:extLst>
          </p:cNvPr>
          <p:cNvSpPr/>
          <p:nvPr/>
        </p:nvSpPr>
        <p:spPr>
          <a:xfrm>
            <a:off x="6598122" y="5453769"/>
            <a:ext cx="1238695" cy="986971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800" dirty="0">
                <a:solidFill>
                  <a:schemeClr val="accent4">
                    <a:lumMod val="50000"/>
                  </a:schemeClr>
                </a:solidFill>
              </a:rPr>
              <a:t>DOUBLE</a:t>
            </a:r>
          </a:p>
          <a:p>
            <a:r>
              <a:rPr lang="en-US" altLang="zh-CN" sz="1800" dirty="0">
                <a:solidFill>
                  <a:schemeClr val="tx1"/>
                </a:solidFill>
              </a:rPr>
              <a:t>NOT NULL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1068ABC4-6BD0-40FC-CE8A-1E1F53C36864}"/>
              </a:ext>
            </a:extLst>
          </p:cNvPr>
          <p:cNvSpPr/>
          <p:nvPr/>
        </p:nvSpPr>
        <p:spPr>
          <a:xfrm>
            <a:off x="7962354" y="5453769"/>
            <a:ext cx="1238695" cy="986971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800" dirty="0">
                <a:solidFill>
                  <a:schemeClr val="accent4">
                    <a:lumMod val="50000"/>
                  </a:schemeClr>
                </a:solidFill>
              </a:rPr>
              <a:t>DOUBLE</a:t>
            </a:r>
          </a:p>
          <a:p>
            <a:r>
              <a:rPr lang="en-US" altLang="zh-CN" sz="1800" dirty="0">
                <a:solidFill>
                  <a:schemeClr val="tx1"/>
                </a:solidFill>
              </a:rPr>
              <a:t>NOT NULL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1D56294D-CBC0-9948-6DA7-A11861C899C0}"/>
              </a:ext>
            </a:extLst>
          </p:cNvPr>
          <p:cNvSpPr/>
          <p:nvPr/>
        </p:nvSpPr>
        <p:spPr>
          <a:xfrm>
            <a:off x="10690817" y="5453769"/>
            <a:ext cx="1238696" cy="986971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800" dirty="0">
                <a:solidFill>
                  <a:schemeClr val="accent4">
                    <a:lumMod val="50000"/>
                  </a:schemeClr>
                </a:solidFill>
              </a:rPr>
              <a:t>VARCHAR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E821A69E-F30C-B500-3580-0959DE67C149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1124496" y="3987262"/>
            <a:ext cx="225560" cy="146650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F5473D3B-449F-C9F1-5C32-9E6E0AE10EE1}"/>
              </a:ext>
            </a:extLst>
          </p:cNvPr>
          <p:cNvCxnSpPr>
            <a:cxnSpLocks/>
            <a:endCxn id="27" idx="0"/>
          </p:cNvCxnSpPr>
          <p:nvPr/>
        </p:nvCxnSpPr>
        <p:spPr>
          <a:xfrm>
            <a:off x="1908137" y="3987262"/>
            <a:ext cx="1216637" cy="146650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>
            <a:extLst>
              <a:ext uri="{FF2B5EF4-FFF2-40B4-BE49-F238E27FC236}">
                <a16:creationId xmlns:a16="http://schemas.microsoft.com/office/drawing/2014/main" id="{3820777B-6453-AC1D-DD27-94952C6068B7}"/>
              </a:ext>
            </a:extLst>
          </p:cNvPr>
          <p:cNvCxnSpPr>
            <a:cxnSpLocks/>
            <a:endCxn id="28" idx="0"/>
          </p:cNvCxnSpPr>
          <p:nvPr/>
        </p:nvCxnSpPr>
        <p:spPr>
          <a:xfrm>
            <a:off x="2749770" y="3987262"/>
            <a:ext cx="1739236" cy="146650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>
            <a:extLst>
              <a:ext uri="{FF2B5EF4-FFF2-40B4-BE49-F238E27FC236}">
                <a16:creationId xmlns:a16="http://schemas.microsoft.com/office/drawing/2014/main" id="{CF4F0981-8318-85C3-D5C7-24C9CA00E224}"/>
              </a:ext>
            </a:extLst>
          </p:cNvPr>
          <p:cNvCxnSpPr>
            <a:cxnSpLocks/>
            <a:endCxn id="29" idx="0"/>
          </p:cNvCxnSpPr>
          <p:nvPr/>
        </p:nvCxnSpPr>
        <p:spPr>
          <a:xfrm>
            <a:off x="3641640" y="3987262"/>
            <a:ext cx="2211598" cy="146650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>
            <a:extLst>
              <a:ext uri="{FF2B5EF4-FFF2-40B4-BE49-F238E27FC236}">
                <a16:creationId xmlns:a16="http://schemas.microsoft.com/office/drawing/2014/main" id="{C5735661-CF03-36B8-8C40-26D56CEF0592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4990129" y="3987262"/>
            <a:ext cx="2227341" cy="146650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>
            <a:extLst>
              <a:ext uri="{FF2B5EF4-FFF2-40B4-BE49-F238E27FC236}">
                <a16:creationId xmlns:a16="http://schemas.microsoft.com/office/drawing/2014/main" id="{5A4A4C8C-6A04-B8A8-F859-86366DAD88C9}"/>
              </a:ext>
            </a:extLst>
          </p:cNvPr>
          <p:cNvCxnSpPr>
            <a:cxnSpLocks/>
            <a:endCxn id="31" idx="0"/>
          </p:cNvCxnSpPr>
          <p:nvPr/>
        </p:nvCxnSpPr>
        <p:spPr>
          <a:xfrm>
            <a:off x="7061200" y="3987262"/>
            <a:ext cx="1520502" cy="146650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>
            <a:extLst>
              <a:ext uri="{FF2B5EF4-FFF2-40B4-BE49-F238E27FC236}">
                <a16:creationId xmlns:a16="http://schemas.microsoft.com/office/drawing/2014/main" id="{ECBFD39E-80CD-2E62-B8EB-EDFCAE832858}"/>
              </a:ext>
            </a:extLst>
          </p:cNvPr>
          <p:cNvCxnSpPr>
            <a:cxnSpLocks/>
            <a:endCxn id="32" idx="0"/>
          </p:cNvCxnSpPr>
          <p:nvPr/>
        </p:nvCxnSpPr>
        <p:spPr>
          <a:xfrm>
            <a:off x="10636250" y="3987262"/>
            <a:ext cx="673915" cy="146650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文本框 79">
            <a:extLst>
              <a:ext uri="{FF2B5EF4-FFF2-40B4-BE49-F238E27FC236}">
                <a16:creationId xmlns:a16="http://schemas.microsoft.com/office/drawing/2014/main" id="{BD0AC267-27E0-763E-8F23-400E079A5ADF}"/>
              </a:ext>
            </a:extLst>
          </p:cNvPr>
          <p:cNvSpPr txBox="1"/>
          <p:nvPr/>
        </p:nvSpPr>
        <p:spPr>
          <a:xfrm>
            <a:off x="10439400" y="417260"/>
            <a:ext cx="17126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4">
                    <a:lumMod val="50000"/>
                  </a:schemeClr>
                </a:solidFill>
              </a:rPr>
              <a:t>MySQL</a:t>
            </a:r>
            <a:endParaRPr lang="zh-CN" altLang="en-US" sz="28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85E4F6D3-7015-BCCE-803A-B3535D8F781F}"/>
              </a:ext>
            </a:extLst>
          </p:cNvPr>
          <p:cNvSpPr/>
          <p:nvPr/>
        </p:nvSpPr>
        <p:spPr>
          <a:xfrm>
            <a:off x="9326586" y="5453769"/>
            <a:ext cx="1238695" cy="986971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800" dirty="0">
                <a:solidFill>
                  <a:schemeClr val="accent4">
                    <a:lumMod val="50000"/>
                  </a:schemeClr>
                </a:solidFill>
              </a:rPr>
              <a:t>DOUBLE</a:t>
            </a: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CBABAF50-97A4-F000-447F-AF1EA6E432F1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9082825" y="3987262"/>
            <a:ext cx="863109" cy="146650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52C9CC2F-5568-8FF5-948F-7C0BEE5A3131}"/>
              </a:ext>
            </a:extLst>
          </p:cNvPr>
          <p:cNvSpPr txBox="1"/>
          <p:nvPr/>
        </p:nvSpPr>
        <p:spPr>
          <a:xfrm>
            <a:off x="2452084" y="867198"/>
            <a:ext cx="2036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Entity: transaction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338283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444EDA-4806-F960-28A8-3B9348882C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2DB871D6-FB0F-4FBC-B0D4-D8437B3F41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5961479"/>
              </p:ext>
            </p:extLst>
          </p:nvPr>
        </p:nvGraphicFramePr>
        <p:xfrm>
          <a:off x="1110264" y="1899920"/>
          <a:ext cx="1950436" cy="222504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823120">
                  <a:extLst>
                    <a:ext uri="{9D8B030D-6E8A-4147-A177-3AD203B41FA5}">
                      <a16:colId xmlns:a16="http://schemas.microsoft.com/office/drawing/2014/main" val="662346777"/>
                    </a:ext>
                  </a:extLst>
                </a:gridCol>
                <a:gridCol w="1127316">
                  <a:extLst>
                    <a:ext uri="{9D8B030D-6E8A-4147-A177-3AD203B41FA5}">
                      <a16:colId xmlns:a16="http://schemas.microsoft.com/office/drawing/2014/main" val="7715714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time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solidFill>
                            <a:schemeClr val="tx1"/>
                          </a:solidFill>
                        </a:rPr>
                        <a:t>GoldPrice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21487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88604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2333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6721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7149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9245502"/>
                  </a:ext>
                </a:extLst>
              </a:tr>
            </a:tbl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1607DE3B-B828-445C-E043-25FCF235BE43}"/>
              </a:ext>
            </a:extLst>
          </p:cNvPr>
          <p:cNvSpPr txBox="1"/>
          <p:nvPr/>
        </p:nvSpPr>
        <p:spPr>
          <a:xfrm>
            <a:off x="234910" y="1208037"/>
            <a:ext cx="3701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400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gold_prices_per_minute</a:t>
            </a:r>
            <a:endParaRPr lang="zh-CN" altLang="en-US" sz="2400" dirty="0"/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7BB4EBB4-3CE3-68F2-587A-0142A5FA5FB8}"/>
              </a:ext>
            </a:extLst>
          </p:cNvPr>
          <p:cNvSpPr/>
          <p:nvPr/>
        </p:nvSpPr>
        <p:spPr>
          <a:xfrm>
            <a:off x="453573" y="5152141"/>
            <a:ext cx="1578428" cy="986971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DATETIME</a:t>
            </a:r>
            <a:endParaRPr lang="en-US" altLang="zh-CN" sz="1800" dirty="0">
              <a:solidFill>
                <a:schemeClr val="tx1"/>
              </a:solidFill>
            </a:endParaRPr>
          </a:p>
          <a:p>
            <a:r>
              <a:rPr lang="en-US" altLang="zh-CN" sz="1800" dirty="0">
                <a:solidFill>
                  <a:schemeClr val="tx1"/>
                </a:solidFill>
              </a:rPr>
              <a:t>PRIMARY KEY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NOT NULL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317723E1-1092-A4C1-BB79-51379504565C}"/>
              </a:ext>
            </a:extLst>
          </p:cNvPr>
          <p:cNvSpPr/>
          <p:nvPr/>
        </p:nvSpPr>
        <p:spPr>
          <a:xfrm>
            <a:off x="2251680" y="5156690"/>
            <a:ext cx="1238695" cy="986971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800" dirty="0">
                <a:solidFill>
                  <a:schemeClr val="accent4">
                    <a:lumMod val="50000"/>
                  </a:schemeClr>
                </a:solidFill>
              </a:rPr>
              <a:t>DOUBLE</a:t>
            </a:r>
          </a:p>
          <a:p>
            <a:r>
              <a:rPr lang="en-US" altLang="zh-CN" sz="1800" dirty="0">
                <a:solidFill>
                  <a:schemeClr val="tx1"/>
                </a:solidFill>
              </a:rPr>
              <a:t>NOT NULL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701D224E-E3FE-C39C-0738-504FAF85313F}"/>
              </a:ext>
            </a:extLst>
          </p:cNvPr>
          <p:cNvCxnSpPr>
            <a:cxnSpLocks/>
            <a:endCxn id="17" idx="0"/>
          </p:cNvCxnSpPr>
          <p:nvPr/>
        </p:nvCxnSpPr>
        <p:spPr>
          <a:xfrm flipH="1">
            <a:off x="1242787" y="4124960"/>
            <a:ext cx="287640" cy="102718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>
            <a:extLst>
              <a:ext uri="{FF2B5EF4-FFF2-40B4-BE49-F238E27FC236}">
                <a16:creationId xmlns:a16="http://schemas.microsoft.com/office/drawing/2014/main" id="{84C8EA8F-9AC3-2C0D-FCB6-6E4FAB9C9D57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2578100" y="4124960"/>
            <a:ext cx="292928" cy="103173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文本框 79">
            <a:extLst>
              <a:ext uri="{FF2B5EF4-FFF2-40B4-BE49-F238E27FC236}">
                <a16:creationId xmlns:a16="http://schemas.microsoft.com/office/drawing/2014/main" id="{36527FB8-A8DC-0AA1-0037-96035EBFA046}"/>
              </a:ext>
            </a:extLst>
          </p:cNvPr>
          <p:cNvSpPr txBox="1"/>
          <p:nvPr/>
        </p:nvSpPr>
        <p:spPr>
          <a:xfrm>
            <a:off x="10439400" y="417260"/>
            <a:ext cx="17126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4">
                    <a:lumMod val="50000"/>
                  </a:schemeClr>
                </a:solidFill>
              </a:rPr>
              <a:t>MySQL</a:t>
            </a:r>
            <a:endParaRPr lang="zh-CN" altLang="en-US" sz="28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CD5871FE-B8E3-B45E-24E2-6DC1FC503C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5992300"/>
              </p:ext>
            </p:extLst>
          </p:nvPr>
        </p:nvGraphicFramePr>
        <p:xfrm>
          <a:off x="4993187" y="1895371"/>
          <a:ext cx="1950436" cy="222504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823120">
                  <a:extLst>
                    <a:ext uri="{9D8B030D-6E8A-4147-A177-3AD203B41FA5}">
                      <a16:colId xmlns:a16="http://schemas.microsoft.com/office/drawing/2014/main" val="662346777"/>
                    </a:ext>
                  </a:extLst>
                </a:gridCol>
                <a:gridCol w="1127316">
                  <a:extLst>
                    <a:ext uri="{9D8B030D-6E8A-4147-A177-3AD203B41FA5}">
                      <a16:colId xmlns:a16="http://schemas.microsoft.com/office/drawing/2014/main" val="7715714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time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solidFill>
                            <a:schemeClr val="tx1"/>
                          </a:solidFill>
                        </a:rPr>
                        <a:t>GoldPrice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21487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88604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2333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6721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7149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9245502"/>
                  </a:ext>
                </a:extLst>
              </a:tr>
            </a:tbl>
          </a:graphicData>
        </a:graphic>
      </p:graphicFrame>
      <p:sp>
        <p:nvSpPr>
          <p:cNvPr id="15" name="文本框 14">
            <a:extLst>
              <a:ext uri="{FF2B5EF4-FFF2-40B4-BE49-F238E27FC236}">
                <a16:creationId xmlns:a16="http://schemas.microsoft.com/office/drawing/2014/main" id="{170FCC17-96B8-A66B-9069-DCDDD8E3BC25}"/>
              </a:ext>
            </a:extLst>
          </p:cNvPr>
          <p:cNvSpPr txBox="1"/>
          <p:nvPr/>
        </p:nvSpPr>
        <p:spPr>
          <a:xfrm>
            <a:off x="4412598" y="1213537"/>
            <a:ext cx="33624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400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gold_prices_per_</a:t>
            </a:r>
            <a:r>
              <a:rPr lang="en-US" altLang="zh-CN" sz="2400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hour</a:t>
            </a:r>
            <a:endParaRPr lang="zh-CN" altLang="en-US" sz="2400" dirty="0"/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2A616130-DE66-07BA-FAEE-CE5A6E3AA1D8}"/>
              </a:ext>
            </a:extLst>
          </p:cNvPr>
          <p:cNvSpPr/>
          <p:nvPr/>
        </p:nvSpPr>
        <p:spPr>
          <a:xfrm>
            <a:off x="4336496" y="5147592"/>
            <a:ext cx="1578428" cy="986971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DATETIME</a:t>
            </a:r>
            <a:endParaRPr lang="en-US" altLang="zh-CN" sz="1800" dirty="0">
              <a:solidFill>
                <a:schemeClr val="tx1"/>
              </a:solidFill>
            </a:endParaRPr>
          </a:p>
          <a:p>
            <a:r>
              <a:rPr lang="en-US" altLang="zh-CN" sz="1800" dirty="0">
                <a:solidFill>
                  <a:schemeClr val="tx1"/>
                </a:solidFill>
              </a:rPr>
              <a:t>PRIMARY KEY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NOT NULL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08B4E0C4-89CD-ED5F-2460-283A80FEF246}"/>
              </a:ext>
            </a:extLst>
          </p:cNvPr>
          <p:cNvSpPr/>
          <p:nvPr/>
        </p:nvSpPr>
        <p:spPr>
          <a:xfrm>
            <a:off x="6134603" y="5152141"/>
            <a:ext cx="1238695" cy="986971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800" dirty="0">
                <a:solidFill>
                  <a:schemeClr val="accent4">
                    <a:lumMod val="50000"/>
                  </a:schemeClr>
                </a:solidFill>
              </a:rPr>
              <a:t>DOUBLE</a:t>
            </a:r>
          </a:p>
          <a:p>
            <a:r>
              <a:rPr lang="en-US" altLang="zh-CN" sz="1800" dirty="0">
                <a:solidFill>
                  <a:schemeClr val="tx1"/>
                </a:solidFill>
              </a:rPr>
              <a:t>NOT NULL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B79FB4D1-AE28-29D6-E52E-64D644F3A9D0}"/>
              </a:ext>
            </a:extLst>
          </p:cNvPr>
          <p:cNvCxnSpPr>
            <a:cxnSpLocks/>
            <a:endCxn id="16" idx="0"/>
          </p:cNvCxnSpPr>
          <p:nvPr/>
        </p:nvCxnSpPr>
        <p:spPr>
          <a:xfrm flipH="1">
            <a:off x="5125710" y="4120411"/>
            <a:ext cx="287640" cy="102718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87CB1065-4BB8-4EFF-B608-66060BCBAABF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6461023" y="4120411"/>
            <a:ext cx="292928" cy="103173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表格 20">
            <a:extLst>
              <a:ext uri="{FF2B5EF4-FFF2-40B4-BE49-F238E27FC236}">
                <a16:creationId xmlns:a16="http://schemas.microsoft.com/office/drawing/2014/main" id="{3182A3B1-9BCC-D9CC-6A7D-37EB0D1FF1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245982"/>
              </p:ext>
            </p:extLst>
          </p:nvPr>
        </p:nvGraphicFramePr>
        <p:xfrm>
          <a:off x="9172459" y="1899920"/>
          <a:ext cx="1950436" cy="222504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823120">
                  <a:extLst>
                    <a:ext uri="{9D8B030D-6E8A-4147-A177-3AD203B41FA5}">
                      <a16:colId xmlns:a16="http://schemas.microsoft.com/office/drawing/2014/main" val="662346777"/>
                    </a:ext>
                  </a:extLst>
                </a:gridCol>
                <a:gridCol w="1127316">
                  <a:extLst>
                    <a:ext uri="{9D8B030D-6E8A-4147-A177-3AD203B41FA5}">
                      <a16:colId xmlns:a16="http://schemas.microsoft.com/office/drawing/2014/main" val="7715714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time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solidFill>
                            <a:schemeClr val="tx1"/>
                          </a:solidFill>
                        </a:rPr>
                        <a:t>GoldPrice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21487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88604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2333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6721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7149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9245502"/>
                  </a:ext>
                </a:extLst>
              </a:tr>
            </a:tbl>
          </a:graphicData>
        </a:graphic>
      </p:graphicFrame>
      <p:sp>
        <p:nvSpPr>
          <p:cNvPr id="22" name="文本框 21">
            <a:extLst>
              <a:ext uri="{FF2B5EF4-FFF2-40B4-BE49-F238E27FC236}">
                <a16:creationId xmlns:a16="http://schemas.microsoft.com/office/drawing/2014/main" id="{091BCFC9-6659-728D-5F0D-04D808045E98}"/>
              </a:ext>
            </a:extLst>
          </p:cNvPr>
          <p:cNvSpPr txBox="1"/>
          <p:nvPr/>
        </p:nvSpPr>
        <p:spPr>
          <a:xfrm>
            <a:off x="8434302" y="1252870"/>
            <a:ext cx="32547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400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gold_prices_per_</a:t>
            </a:r>
            <a:r>
              <a:rPr lang="en-US" altLang="zh-CN" sz="2400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day</a:t>
            </a:r>
            <a:endParaRPr lang="zh-CN" altLang="en-US" sz="2400" dirty="0"/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F3DE820D-C951-6A0F-1052-B05324CF871C}"/>
              </a:ext>
            </a:extLst>
          </p:cNvPr>
          <p:cNvSpPr/>
          <p:nvPr/>
        </p:nvSpPr>
        <p:spPr>
          <a:xfrm>
            <a:off x="8515768" y="5152141"/>
            <a:ext cx="1578428" cy="986971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DATE</a:t>
            </a:r>
            <a:endParaRPr lang="en-US" altLang="zh-CN" sz="1800" dirty="0">
              <a:solidFill>
                <a:schemeClr val="tx1"/>
              </a:solidFill>
            </a:endParaRPr>
          </a:p>
          <a:p>
            <a:r>
              <a:rPr lang="en-US" altLang="zh-CN" sz="1800" dirty="0">
                <a:solidFill>
                  <a:schemeClr val="tx1"/>
                </a:solidFill>
              </a:rPr>
              <a:t>PRIMARY KEY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NOT NULL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80D637C3-867B-9163-5D69-24F0A4EEE78B}"/>
              </a:ext>
            </a:extLst>
          </p:cNvPr>
          <p:cNvSpPr/>
          <p:nvPr/>
        </p:nvSpPr>
        <p:spPr>
          <a:xfrm>
            <a:off x="10313875" y="5156690"/>
            <a:ext cx="1238695" cy="986971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800" dirty="0">
                <a:solidFill>
                  <a:schemeClr val="accent4">
                    <a:lumMod val="50000"/>
                  </a:schemeClr>
                </a:solidFill>
              </a:rPr>
              <a:t>DOUBLE</a:t>
            </a:r>
          </a:p>
          <a:p>
            <a:r>
              <a:rPr lang="en-US" altLang="zh-CN" sz="1800" dirty="0">
                <a:solidFill>
                  <a:schemeClr val="tx1"/>
                </a:solidFill>
              </a:rPr>
              <a:t>NOT NULL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3FAC061C-4D91-35AD-5E8B-7BB38E31884F}"/>
              </a:ext>
            </a:extLst>
          </p:cNvPr>
          <p:cNvCxnSpPr>
            <a:cxnSpLocks/>
            <a:endCxn id="23" idx="0"/>
          </p:cNvCxnSpPr>
          <p:nvPr/>
        </p:nvCxnSpPr>
        <p:spPr>
          <a:xfrm flipH="1">
            <a:off x="9304982" y="4124960"/>
            <a:ext cx="287640" cy="102718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FFE73020-8565-87B3-C8D8-F5BD88396482}"/>
              </a:ext>
            </a:extLst>
          </p:cNvPr>
          <p:cNvCxnSpPr>
            <a:cxnSpLocks/>
            <a:endCxn id="24" idx="0"/>
          </p:cNvCxnSpPr>
          <p:nvPr/>
        </p:nvCxnSpPr>
        <p:spPr>
          <a:xfrm>
            <a:off x="10640295" y="4124960"/>
            <a:ext cx="292928" cy="103173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0D2969C8-D1D0-4BB6-EE42-32F70DF3ABBF}"/>
              </a:ext>
            </a:extLst>
          </p:cNvPr>
          <p:cNvCxnSpPr>
            <a:cxnSpLocks/>
          </p:cNvCxnSpPr>
          <p:nvPr/>
        </p:nvCxnSpPr>
        <p:spPr>
          <a:xfrm>
            <a:off x="4010477" y="1288493"/>
            <a:ext cx="0" cy="5025597"/>
          </a:xfrm>
          <a:prstGeom prst="line">
            <a:avLst/>
          </a:prstGeom>
          <a:ln w="28575">
            <a:solidFill>
              <a:schemeClr val="accent4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2DE2FB29-D0A4-5B49-C9C2-D228E1F6801C}"/>
              </a:ext>
            </a:extLst>
          </p:cNvPr>
          <p:cNvCxnSpPr>
            <a:cxnSpLocks/>
          </p:cNvCxnSpPr>
          <p:nvPr/>
        </p:nvCxnSpPr>
        <p:spPr>
          <a:xfrm>
            <a:off x="8004627" y="1288493"/>
            <a:ext cx="0" cy="5025597"/>
          </a:xfrm>
          <a:prstGeom prst="line">
            <a:avLst/>
          </a:prstGeom>
          <a:ln w="28575">
            <a:solidFill>
              <a:schemeClr val="accent4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0CDF245E-8B3D-4DAE-3AC1-0007757F5E11}"/>
              </a:ext>
            </a:extLst>
          </p:cNvPr>
          <p:cNvSpPr txBox="1"/>
          <p:nvPr/>
        </p:nvSpPr>
        <p:spPr>
          <a:xfrm>
            <a:off x="978352" y="538930"/>
            <a:ext cx="2214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Entity:minutePrice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99776AF-8949-A783-C127-283C08C55AF3}"/>
              </a:ext>
            </a:extLst>
          </p:cNvPr>
          <p:cNvSpPr txBox="1"/>
          <p:nvPr/>
        </p:nvSpPr>
        <p:spPr>
          <a:xfrm>
            <a:off x="4807794" y="494204"/>
            <a:ext cx="2214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Entity:hourPrice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6AB1EC2-AD96-B59D-BC39-C1D3B8A5A9FB}"/>
              </a:ext>
            </a:extLst>
          </p:cNvPr>
          <p:cNvSpPr txBox="1"/>
          <p:nvPr/>
        </p:nvSpPr>
        <p:spPr>
          <a:xfrm>
            <a:off x="8341673" y="569030"/>
            <a:ext cx="1752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Entity:dayPrice</a:t>
            </a:r>
            <a:r>
              <a:rPr lang="en-US" altLang="zh-CN" dirty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004396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0D29EE-E106-39DB-075E-31DF95DF32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EB218F0-F037-B608-21C2-B0E8A1C46EF5}"/>
              </a:ext>
            </a:extLst>
          </p:cNvPr>
          <p:cNvSpPr txBox="1"/>
          <p:nvPr/>
        </p:nvSpPr>
        <p:spPr>
          <a:xfrm>
            <a:off x="801913" y="483938"/>
            <a:ext cx="17453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strategy</a:t>
            </a:r>
            <a:endParaRPr lang="zh-CN" altLang="en-US" sz="3200" dirty="0"/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322FF536-D45B-EDFB-EAFE-E5AA38672FB8}"/>
              </a:ext>
            </a:extLst>
          </p:cNvPr>
          <p:cNvSpPr/>
          <p:nvPr/>
        </p:nvSpPr>
        <p:spPr>
          <a:xfrm>
            <a:off x="1045029" y="2024743"/>
            <a:ext cx="4143825" cy="393337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84685D1-F2D8-0765-E206-0E46D0EF998B}"/>
              </a:ext>
            </a:extLst>
          </p:cNvPr>
          <p:cNvSpPr txBox="1"/>
          <p:nvPr/>
        </p:nvSpPr>
        <p:spPr>
          <a:xfrm>
            <a:off x="10439400" y="417260"/>
            <a:ext cx="17126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4">
                    <a:lumMod val="50000"/>
                  </a:schemeClr>
                </a:solidFill>
              </a:rPr>
              <a:t>Redis</a:t>
            </a:r>
            <a:endParaRPr lang="zh-CN" altLang="en-US" sz="28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9092B2D7-0087-70BD-1C8E-A384A058F819}"/>
              </a:ext>
            </a:extLst>
          </p:cNvPr>
          <p:cNvSpPr/>
          <p:nvPr/>
        </p:nvSpPr>
        <p:spPr>
          <a:xfrm>
            <a:off x="5842001" y="1987485"/>
            <a:ext cx="5515428" cy="397062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12D6FDE0-2724-E323-43CF-5669240C8292}"/>
              </a:ext>
            </a:extLst>
          </p:cNvPr>
          <p:cNvCxnSpPr>
            <a:cxnSpLocks/>
          </p:cNvCxnSpPr>
          <p:nvPr/>
        </p:nvCxnSpPr>
        <p:spPr>
          <a:xfrm>
            <a:off x="5566227" y="1415143"/>
            <a:ext cx="0" cy="5025597"/>
          </a:xfrm>
          <a:prstGeom prst="line">
            <a:avLst/>
          </a:prstGeom>
          <a:ln w="28575">
            <a:solidFill>
              <a:schemeClr val="accent4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07FA81A7-E705-F649-663B-6EDBAB72E442}"/>
              </a:ext>
            </a:extLst>
          </p:cNvPr>
          <p:cNvSpPr txBox="1"/>
          <p:nvPr/>
        </p:nvSpPr>
        <p:spPr>
          <a:xfrm>
            <a:off x="1248225" y="1609305"/>
            <a:ext cx="3940629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方法一：</a:t>
            </a:r>
            <a:endParaRPr lang="en-US" altLang="zh-CN" b="1" dirty="0">
              <a:latin typeface="阿里巴巴普惠体 2.0 55 Regular" panose="00020600040101010101" pitchFamily="18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</a:endParaRPr>
          </a:p>
          <a:p>
            <a:endParaRPr lang="en-US" altLang="zh-CN" dirty="0">
              <a:latin typeface="阿里巴巴普惠体 2.0 55 Regular" panose="00020600040101010101" pitchFamily="18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</a:endParaRPr>
          </a:p>
          <a:p>
            <a:endParaRPr lang="en-US" altLang="zh-CN" dirty="0">
              <a:latin typeface="阿里巴巴普惠体 2.0 55 Regular" panose="00020600040101010101" pitchFamily="18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</a:endParaRPr>
          </a:p>
          <a:p>
            <a:endParaRPr lang="en-US" altLang="zh-CN" dirty="0">
              <a:latin typeface="阿里巴巴普惠体 2.0 55 Regular" panose="00020600040101010101" pitchFamily="18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</a:endParaRPr>
          </a:p>
          <a:p>
            <a:r>
              <a:rPr lang="zh-CN" altLang="en-US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在</a:t>
            </a:r>
            <a:r>
              <a:rPr lang="en-US" altLang="zh-CN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java</a:t>
            </a:r>
            <a:r>
              <a:rPr lang="zh-CN" altLang="en-US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中定义一个</a:t>
            </a:r>
            <a:r>
              <a:rPr lang="en-US" altLang="zh-CN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strategy</a:t>
            </a:r>
            <a:r>
              <a:rPr lang="zh-CN" altLang="en-US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类，包含</a:t>
            </a:r>
            <a:r>
              <a:rPr lang="en-US" altLang="zh-CN" dirty="0" err="1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userId</a:t>
            </a:r>
            <a:r>
              <a:rPr lang="zh-CN" altLang="en-US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、</a:t>
            </a:r>
            <a:r>
              <a:rPr lang="en-US" altLang="zh-CN" dirty="0" err="1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longTermAmount</a:t>
            </a:r>
            <a:r>
              <a:rPr lang="zh-CN" altLang="en-US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、</a:t>
            </a:r>
            <a:r>
              <a:rPr lang="en-US" altLang="zh-CN" dirty="0" err="1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shortTermAmount</a:t>
            </a:r>
            <a:r>
              <a:rPr lang="zh-CN" altLang="en-US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、</a:t>
            </a:r>
            <a:r>
              <a:rPr lang="en-US" altLang="zh-CN" dirty="0" err="1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highPriceAlert</a:t>
            </a:r>
            <a:r>
              <a:rPr lang="zh-CN" altLang="en-US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、</a:t>
            </a:r>
            <a:r>
              <a:rPr lang="en-US" altLang="zh-CN" dirty="0" err="1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lowPriceAlert</a:t>
            </a:r>
            <a:r>
              <a:rPr lang="zh-CN" altLang="en-US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、</a:t>
            </a:r>
            <a:r>
              <a:rPr lang="en-US" altLang="zh-CN" dirty="0" err="1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emailNotification</a:t>
            </a:r>
            <a:r>
              <a:rPr lang="zh-CN" altLang="en-US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几个变量</a:t>
            </a:r>
            <a:endParaRPr lang="en-US" altLang="zh-CN" dirty="0">
              <a:latin typeface="阿里巴巴普惠体 2.0 55 Regular" panose="00020600040101010101" pitchFamily="18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</a:endParaRPr>
          </a:p>
          <a:p>
            <a:endParaRPr lang="en-US" altLang="zh-CN" dirty="0">
              <a:latin typeface="阿里巴巴普惠体 2.0 55 Regular" panose="00020600040101010101" pitchFamily="18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</a:endParaRPr>
          </a:p>
          <a:p>
            <a:r>
              <a:rPr lang="zh-CN" altLang="en-US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把整个对象，序列化后，以</a:t>
            </a:r>
            <a:r>
              <a:rPr lang="en-US" altLang="zh-CN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string</a:t>
            </a:r>
            <a:r>
              <a:rPr lang="zh-CN" altLang="en-US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类型送入</a:t>
            </a:r>
            <a:r>
              <a:rPr lang="en-US" altLang="zh-CN" dirty="0" err="1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redis</a:t>
            </a:r>
            <a:r>
              <a:rPr lang="zh-CN" altLang="en-US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中存储</a:t>
            </a: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27F0CB8C-24DF-D3FF-7EB2-5B2DE3A34B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1" y="1468068"/>
            <a:ext cx="5261428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b="1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方法二：</a:t>
            </a:r>
            <a:endParaRPr lang="en-US" altLang="zh-CN" b="1" dirty="0">
              <a:latin typeface="阿里巴巴普惠体 2.0 55 Regular" panose="00020600040101010101" pitchFamily="18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dirty="0">
              <a:latin typeface="阿里巴巴普惠体 2.0 55 Regular" panose="00020600040101010101" pitchFamily="18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dirty="0">
              <a:latin typeface="阿里巴巴普惠体 2.0 55 Regular" panose="00020600040101010101" pitchFamily="18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dirty="0">
              <a:latin typeface="阿里巴巴普惠体 2.0 55 Regular" panose="00020600040101010101" pitchFamily="18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zh-CN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用 Redis 的 哈希表（Hashes）来存储每个用户的交易策略，其中每个用户ID对应一个哈希表</a:t>
            </a:r>
            <a:endParaRPr lang="en-US" altLang="zh-CN" dirty="0">
              <a:latin typeface="阿里巴巴普惠体 2.0 55 Regular" panose="00020600040101010101" pitchFamily="18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zh-CN" altLang="zh-CN" dirty="0">
              <a:latin typeface="阿里巴巴普惠体 2.0 55 Regular" panose="00020600040101010101" pitchFamily="18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zh-CN" altLang="zh-CN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Key：</a:t>
            </a:r>
            <a:endParaRPr lang="en-US" altLang="zh-CN" dirty="0">
              <a:latin typeface="阿里巴巴普惠体 2.0 55 Regular" panose="00020600040101010101" pitchFamily="18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</a:endParaRP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zh-CN" altLang="zh-CN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userID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zh-CN" altLang="zh-CN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Hash Fields：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zh-CN" altLang="zh-CN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longTermAmount：长期持有金额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zh-CN" altLang="zh-CN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shortTermAmount：短期持有金额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zh-CN" altLang="zh-CN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highPriceAlert：高价提醒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zh-CN" altLang="zh-CN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lowPriceAlert：低价提醒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zh-CN" altLang="zh-CN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emailNotification：是否发送邮件通知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阿里巴巴普惠体 2.0 55 Regular" panose="00020600040101010101" pitchFamily="18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1B954A5-93B1-E7E7-A924-8A705F16CA31}"/>
              </a:ext>
            </a:extLst>
          </p:cNvPr>
          <p:cNvSpPr txBox="1"/>
          <p:nvPr/>
        </p:nvSpPr>
        <p:spPr>
          <a:xfrm>
            <a:off x="6683828" y="6130883"/>
            <a:ext cx="39406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每个字段可单独访问</a:t>
            </a:r>
            <a:r>
              <a:rPr lang="en-US" altLang="zh-CN" dirty="0"/>
              <a:t>/</a:t>
            </a:r>
            <a:r>
              <a:rPr lang="zh-CN" altLang="en-US" dirty="0"/>
              <a:t>修改，减小开销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DB8FA31-0966-72A7-57B9-21C415A500B4}"/>
              </a:ext>
            </a:extLst>
          </p:cNvPr>
          <p:cNvSpPr txBox="1"/>
          <p:nvPr/>
        </p:nvSpPr>
        <p:spPr>
          <a:xfrm>
            <a:off x="1146626" y="6130883"/>
            <a:ext cx="39406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存储起来更通用，</a:t>
            </a:r>
            <a:r>
              <a:rPr lang="en-US" altLang="zh-CN" dirty="0"/>
              <a:t>list</a:t>
            </a:r>
            <a:r>
              <a:rPr lang="zh-CN" altLang="en-US" dirty="0"/>
              <a:t>之类的也可以用</a:t>
            </a:r>
          </a:p>
        </p:txBody>
      </p:sp>
      <p:pic>
        <p:nvPicPr>
          <p:cNvPr id="21" name="图形 20" descr="复选标记">
            <a:extLst>
              <a:ext uri="{FF2B5EF4-FFF2-40B4-BE49-F238E27FC236}">
                <a16:creationId xmlns:a16="http://schemas.microsoft.com/office/drawing/2014/main" id="{7DEA7CE3-14FB-0AAD-35EE-B21E5E8420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00229" y="4851400"/>
            <a:ext cx="914400" cy="91440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ED8D12D2-3C95-4B58-4C58-F64E062B96E8}"/>
              </a:ext>
            </a:extLst>
          </p:cNvPr>
          <p:cNvSpPr txBox="1"/>
          <p:nvPr/>
        </p:nvSpPr>
        <p:spPr>
          <a:xfrm>
            <a:off x="7492585" y="884047"/>
            <a:ext cx="2214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Entity:strategy</a:t>
            </a:r>
            <a:r>
              <a:rPr lang="en-US" altLang="zh-CN" dirty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40665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14BAEF-DE41-F2BF-C4C8-AEF05B6CA6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0011E65-EA96-BAC8-7B75-A6B772D2F046}"/>
              </a:ext>
            </a:extLst>
          </p:cNvPr>
          <p:cNvSpPr txBox="1"/>
          <p:nvPr/>
        </p:nvSpPr>
        <p:spPr>
          <a:xfrm>
            <a:off x="3254828" y="2757715"/>
            <a:ext cx="55480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/>
              <a:t>Interfaces design</a:t>
            </a:r>
            <a:endParaRPr lang="zh-CN" altLang="en-US" sz="6000" dirty="0"/>
          </a:p>
        </p:txBody>
      </p:sp>
    </p:spTree>
    <p:extLst>
      <p:ext uri="{BB962C8B-B14F-4D97-AF65-F5344CB8AC3E}">
        <p14:creationId xmlns:p14="http://schemas.microsoft.com/office/powerpoint/2010/main" val="232313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5721C9-275E-D9C4-59D5-41E3A61148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C269A65C-9419-3A90-6046-780E9FA65391}"/>
              </a:ext>
            </a:extLst>
          </p:cNvPr>
          <p:cNvSpPr txBox="1"/>
          <p:nvPr/>
        </p:nvSpPr>
        <p:spPr>
          <a:xfrm>
            <a:off x="1389277" y="1629501"/>
            <a:ext cx="441716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金价</a:t>
            </a:r>
            <a:r>
              <a:rPr lang="en-US" altLang="zh-CN" sz="2400" dirty="0" err="1"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goldPrice</a:t>
            </a:r>
            <a:r>
              <a:rPr lang="zh-CN" altLang="en-US" sz="2400" dirty="0"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相关接口</a:t>
            </a:r>
            <a:endParaRPr lang="en-US" altLang="zh-CN" sz="2400" dirty="0"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用户</a:t>
            </a:r>
            <a:r>
              <a:rPr lang="en-US" altLang="zh-CN" sz="2400" dirty="0"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user</a:t>
            </a:r>
            <a:r>
              <a:rPr lang="zh-CN" altLang="en-US" sz="2400" dirty="0"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相关接口</a:t>
            </a:r>
            <a:endParaRPr lang="en-US" altLang="zh-CN" sz="2400" dirty="0"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交易</a:t>
            </a:r>
            <a:r>
              <a:rPr lang="en-US" altLang="zh-CN" sz="2400" dirty="0"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transaction</a:t>
            </a:r>
            <a:r>
              <a:rPr lang="zh-CN" altLang="en-US" sz="2400" dirty="0"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相关接口</a:t>
            </a:r>
            <a:endParaRPr lang="en-US" altLang="zh-CN" sz="2400" dirty="0"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通用接口</a:t>
            </a:r>
          </a:p>
        </p:txBody>
      </p:sp>
    </p:spTree>
    <p:extLst>
      <p:ext uri="{BB962C8B-B14F-4D97-AF65-F5344CB8AC3E}">
        <p14:creationId xmlns:p14="http://schemas.microsoft.com/office/powerpoint/2010/main" val="15498282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6EEB2F-CA9E-6BB8-04B8-DC3F12291F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5C6DD51-EF27-AE43-A2D7-41C80935089B}"/>
              </a:ext>
            </a:extLst>
          </p:cNvPr>
          <p:cNvSpPr txBox="1"/>
          <p:nvPr/>
        </p:nvSpPr>
        <p:spPr>
          <a:xfrm>
            <a:off x="422786" y="1263953"/>
            <a:ext cx="3844187" cy="1434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实时金价</a:t>
            </a:r>
            <a:endParaRPr lang="en-US" altLang="zh-CN" sz="2400" dirty="0"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/>
              <a:t>Path</a:t>
            </a:r>
            <a:r>
              <a:rPr lang="zh-CN" altLang="en-US" dirty="0"/>
              <a:t>：</a:t>
            </a:r>
            <a:r>
              <a:rPr lang="en-US" altLang="zh-CN" dirty="0"/>
              <a:t>/</a:t>
            </a:r>
            <a:r>
              <a:rPr lang="en-US" altLang="zh-CN" dirty="0" err="1"/>
              <a:t>goldPrice</a:t>
            </a:r>
            <a:r>
              <a:rPr lang="en-US" altLang="zh-CN" dirty="0"/>
              <a:t>/</a:t>
            </a:r>
            <a:r>
              <a:rPr lang="en-US" altLang="zh-CN" dirty="0" err="1"/>
              <a:t>realTime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Method</a:t>
            </a:r>
            <a:r>
              <a:rPr lang="zh-CN" altLang="en-US" dirty="0"/>
              <a:t>：</a:t>
            </a:r>
            <a:r>
              <a:rPr lang="en-US" altLang="zh-CN" dirty="0"/>
              <a:t>GET</a:t>
            </a: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250198BE-95A9-FF81-D903-BC835363CF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7707234"/>
              </p:ext>
            </p:extLst>
          </p:nvPr>
        </p:nvGraphicFramePr>
        <p:xfrm>
          <a:off x="6169742" y="3429000"/>
          <a:ext cx="5195434" cy="17526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52154686"/>
                    </a:ext>
                  </a:extLst>
                </a:gridCol>
                <a:gridCol w="1245062">
                  <a:extLst>
                    <a:ext uri="{9D8B030D-6E8A-4147-A177-3AD203B41FA5}">
                      <a16:colId xmlns:a16="http://schemas.microsoft.com/office/drawing/2014/main" val="454720125"/>
                    </a:ext>
                  </a:extLst>
                </a:gridCol>
                <a:gridCol w="1258965">
                  <a:extLst>
                    <a:ext uri="{9D8B030D-6E8A-4147-A177-3AD203B41FA5}">
                      <a16:colId xmlns:a16="http://schemas.microsoft.com/office/drawing/2014/main" val="3171539816"/>
                    </a:ext>
                  </a:extLst>
                </a:gridCol>
                <a:gridCol w="1472207">
                  <a:extLst>
                    <a:ext uri="{9D8B030D-6E8A-4147-A177-3AD203B41FA5}">
                      <a16:colId xmlns:a16="http://schemas.microsoft.com/office/drawing/2014/main" val="1053932550"/>
                    </a:ext>
                  </a:extLst>
                </a:gridCol>
              </a:tblGrid>
              <a:tr h="312010">
                <a:tc>
                  <a:txBody>
                    <a:bodyPr/>
                    <a:lstStyle/>
                    <a:p>
                      <a:r>
                        <a:rPr lang="zh-CN" altLang="en-US" dirty="0"/>
                        <a:t>参数名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类型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是否必须（默认值）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其他信息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38795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code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integer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Format:int32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91262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data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number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93856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msg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string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79096119"/>
                  </a:ext>
                </a:extLst>
              </a:tr>
            </a:tbl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C5213F56-4D24-B874-AB45-02CC021B2453}"/>
              </a:ext>
            </a:extLst>
          </p:cNvPr>
          <p:cNvSpPr txBox="1"/>
          <p:nvPr/>
        </p:nvSpPr>
        <p:spPr>
          <a:xfrm>
            <a:off x="6017342" y="2905044"/>
            <a:ext cx="2795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返回数据：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8C6EAA7-FC15-9824-C665-CDC1D7F40935}"/>
              </a:ext>
            </a:extLst>
          </p:cNvPr>
          <p:cNvSpPr/>
          <p:nvPr/>
        </p:nvSpPr>
        <p:spPr>
          <a:xfrm>
            <a:off x="0" y="0"/>
            <a:ext cx="12192000" cy="94052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FC0ECF5-093E-C3A2-A007-219C63197BAA}"/>
              </a:ext>
            </a:extLst>
          </p:cNvPr>
          <p:cNvSpPr txBox="1"/>
          <p:nvPr/>
        </p:nvSpPr>
        <p:spPr>
          <a:xfrm>
            <a:off x="234745" y="215184"/>
            <a:ext cx="40322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金价</a:t>
            </a:r>
            <a:r>
              <a:rPr lang="en-US" altLang="zh-CN" sz="2800" dirty="0" err="1">
                <a:solidFill>
                  <a:schemeClr val="bg1"/>
                </a:solidFill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goldPrice</a:t>
            </a:r>
            <a:r>
              <a:rPr lang="zh-CN" altLang="en-US" sz="2800" dirty="0">
                <a:solidFill>
                  <a:schemeClr val="bg1"/>
                </a:solidFill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相关接口</a:t>
            </a:r>
            <a:endParaRPr lang="en-US" altLang="zh-CN" sz="2800" dirty="0">
              <a:solidFill>
                <a:schemeClr val="bg1"/>
              </a:solidFill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073D62F8-0B83-6CC1-CAA3-D50DA8457955}"/>
              </a:ext>
            </a:extLst>
          </p:cNvPr>
          <p:cNvCxnSpPr>
            <a:cxnSpLocks/>
          </p:cNvCxnSpPr>
          <p:nvPr/>
        </p:nvCxnSpPr>
        <p:spPr>
          <a:xfrm>
            <a:off x="5540102" y="1500052"/>
            <a:ext cx="0" cy="5025597"/>
          </a:xfrm>
          <a:prstGeom prst="line">
            <a:avLst/>
          </a:prstGeom>
          <a:ln w="28575">
            <a:solidFill>
              <a:srgbClr val="C9E1F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C9435B56-F5A6-3538-6679-23F1E3E62284}"/>
              </a:ext>
            </a:extLst>
          </p:cNvPr>
          <p:cNvSpPr txBox="1"/>
          <p:nvPr/>
        </p:nvSpPr>
        <p:spPr>
          <a:xfrm>
            <a:off x="408037" y="2884568"/>
            <a:ext cx="279545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请求参数：</a:t>
            </a:r>
            <a:endParaRPr lang="en-US" altLang="zh-CN" dirty="0"/>
          </a:p>
          <a:p>
            <a:r>
              <a:rPr lang="en-US" altLang="zh-CN" dirty="0"/>
              <a:t>Headers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Body</a:t>
            </a:r>
            <a:endParaRPr lang="zh-CN" altLang="en-US" dirty="0"/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75989DF3-725C-B361-891D-AD1E198A9D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4964082"/>
              </p:ext>
            </p:extLst>
          </p:nvPr>
        </p:nvGraphicFramePr>
        <p:xfrm>
          <a:off x="546461" y="3568700"/>
          <a:ext cx="4625533" cy="7366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597744">
                  <a:extLst>
                    <a:ext uri="{9D8B030D-6E8A-4147-A177-3AD203B41FA5}">
                      <a16:colId xmlns:a16="http://schemas.microsoft.com/office/drawing/2014/main" val="52154686"/>
                    </a:ext>
                  </a:extLst>
                </a:gridCol>
                <a:gridCol w="1731624">
                  <a:extLst>
                    <a:ext uri="{9D8B030D-6E8A-4147-A177-3AD203B41FA5}">
                      <a16:colId xmlns:a16="http://schemas.microsoft.com/office/drawing/2014/main" val="3171539816"/>
                    </a:ext>
                  </a:extLst>
                </a:gridCol>
                <a:gridCol w="1296165">
                  <a:extLst>
                    <a:ext uri="{9D8B030D-6E8A-4147-A177-3AD203B41FA5}">
                      <a16:colId xmlns:a16="http://schemas.microsoft.com/office/drawing/2014/main" val="105393255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zh-CN" altLang="en-US" dirty="0"/>
                        <a:t>参数名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参数值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是否必须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38795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Content-Type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Application/</a:t>
                      </a:r>
                      <a:r>
                        <a:rPr lang="en-US" altLang="zh-CN" dirty="0" err="1"/>
                        <a:t>json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912624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27401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089CA4-CFCA-68E4-FEC3-21B7EDDDB3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D490E14-1001-4C4D-80CC-F5E0C8E06DD3}"/>
              </a:ext>
            </a:extLst>
          </p:cNvPr>
          <p:cNvSpPr txBox="1"/>
          <p:nvPr/>
        </p:nvSpPr>
        <p:spPr>
          <a:xfrm>
            <a:off x="422786" y="1263953"/>
            <a:ext cx="3844187" cy="1434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历史金价折线图</a:t>
            </a:r>
            <a:endParaRPr lang="en-US" altLang="zh-CN" sz="2400" dirty="0"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/>
              <a:t>Path</a:t>
            </a:r>
            <a:r>
              <a:rPr lang="zh-CN" altLang="en-US" dirty="0"/>
              <a:t>：</a:t>
            </a:r>
            <a:r>
              <a:rPr lang="en-US" altLang="zh-CN" dirty="0"/>
              <a:t>/</a:t>
            </a:r>
            <a:r>
              <a:rPr lang="en-US" altLang="zh-CN" dirty="0" err="1"/>
              <a:t>goldPrice</a:t>
            </a:r>
            <a:r>
              <a:rPr lang="en-US" altLang="zh-CN" dirty="0"/>
              <a:t>/report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Method</a:t>
            </a:r>
            <a:r>
              <a:rPr lang="zh-CN" altLang="en-US" dirty="0"/>
              <a:t>：</a:t>
            </a:r>
            <a:r>
              <a:rPr lang="en-US" altLang="zh-CN" dirty="0"/>
              <a:t>GET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1DCFCB05-8D3F-2224-8F7F-ED2418CC8A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5286917"/>
              </p:ext>
            </p:extLst>
          </p:nvPr>
        </p:nvGraphicFramePr>
        <p:xfrm>
          <a:off x="422786" y="3725741"/>
          <a:ext cx="4625533" cy="16459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943116">
                  <a:extLst>
                    <a:ext uri="{9D8B030D-6E8A-4147-A177-3AD203B41FA5}">
                      <a16:colId xmlns:a16="http://schemas.microsoft.com/office/drawing/2014/main" val="52154686"/>
                    </a:ext>
                  </a:extLst>
                </a:gridCol>
                <a:gridCol w="1157748">
                  <a:extLst>
                    <a:ext uri="{9D8B030D-6E8A-4147-A177-3AD203B41FA5}">
                      <a16:colId xmlns:a16="http://schemas.microsoft.com/office/drawing/2014/main" val="3171539816"/>
                    </a:ext>
                  </a:extLst>
                </a:gridCol>
                <a:gridCol w="1342104">
                  <a:extLst>
                    <a:ext uri="{9D8B030D-6E8A-4147-A177-3AD203B41FA5}">
                      <a16:colId xmlns:a16="http://schemas.microsoft.com/office/drawing/2014/main" val="1053932550"/>
                    </a:ext>
                  </a:extLst>
                </a:gridCol>
                <a:gridCol w="1182565">
                  <a:extLst>
                    <a:ext uri="{9D8B030D-6E8A-4147-A177-3AD203B41FA5}">
                      <a16:colId xmlns:a16="http://schemas.microsoft.com/office/drawing/2014/main" val="2029882050"/>
                    </a:ext>
                  </a:extLst>
                </a:gridCol>
              </a:tblGrid>
              <a:tr h="312010">
                <a:tc>
                  <a:txBody>
                    <a:bodyPr/>
                    <a:lstStyle/>
                    <a:p>
                      <a:r>
                        <a:rPr lang="zh-CN" altLang="en-US" dirty="0"/>
                        <a:t>参数名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是否必须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实例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备注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38795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begin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2022-05-01 23:22:45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开始时刻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91262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end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2022-05-02 23:22:45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结束时刻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93856457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C2EFF2AF-E4B7-DE51-4EC2-F74D954F697A}"/>
              </a:ext>
            </a:extLst>
          </p:cNvPr>
          <p:cNvSpPr txBox="1"/>
          <p:nvPr/>
        </p:nvSpPr>
        <p:spPr>
          <a:xfrm>
            <a:off x="422786" y="3305154"/>
            <a:ext cx="2795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请求参数：</a:t>
            </a:r>
            <a:r>
              <a:rPr lang="en-US" altLang="zh-CN" dirty="0"/>
              <a:t>Query</a:t>
            </a:r>
            <a:endParaRPr lang="zh-CN" altLang="en-US" dirty="0"/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2A345CB7-6FD7-DB10-5275-587A324C50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999069"/>
              </p:ext>
            </p:extLst>
          </p:nvPr>
        </p:nvGraphicFramePr>
        <p:xfrm>
          <a:off x="6207246" y="2103770"/>
          <a:ext cx="5092126" cy="303276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473715">
                  <a:extLst>
                    <a:ext uri="{9D8B030D-6E8A-4147-A177-3AD203B41FA5}">
                      <a16:colId xmlns:a16="http://schemas.microsoft.com/office/drawing/2014/main" val="52154686"/>
                    </a:ext>
                  </a:extLst>
                </a:gridCol>
                <a:gridCol w="907868">
                  <a:extLst>
                    <a:ext uri="{9D8B030D-6E8A-4147-A177-3AD203B41FA5}">
                      <a16:colId xmlns:a16="http://schemas.microsoft.com/office/drawing/2014/main" val="454720125"/>
                    </a:ext>
                  </a:extLst>
                </a:gridCol>
                <a:gridCol w="1169126">
                  <a:extLst>
                    <a:ext uri="{9D8B030D-6E8A-4147-A177-3AD203B41FA5}">
                      <a16:colId xmlns:a16="http://schemas.microsoft.com/office/drawing/2014/main" val="3171539816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val="2029882050"/>
                    </a:ext>
                  </a:extLst>
                </a:gridCol>
              </a:tblGrid>
              <a:tr h="312010">
                <a:tc>
                  <a:txBody>
                    <a:bodyPr/>
                    <a:lstStyle/>
                    <a:p>
                      <a:r>
                        <a:rPr lang="zh-CN" altLang="en-US" dirty="0"/>
                        <a:t>参数名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类型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是否必须（默认值）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备注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38795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code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integer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Format:int32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91262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data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object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93856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    |- </a:t>
                      </a:r>
                      <a:r>
                        <a:rPr lang="en-US" altLang="zh-CN" dirty="0" err="1"/>
                        <a:t>dateList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string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日期列表，以逗号分隔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29239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    |- </a:t>
                      </a:r>
                      <a:r>
                        <a:rPr lang="en-US" altLang="zh-CN" dirty="0" err="1"/>
                        <a:t>priceList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string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金价列表，以逗号分隔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893391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msg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string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79096119"/>
                  </a:ext>
                </a:extLst>
              </a:tr>
            </a:tbl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488F98C1-D540-5C54-92C6-B19BC15CA593}"/>
              </a:ext>
            </a:extLst>
          </p:cNvPr>
          <p:cNvSpPr txBox="1"/>
          <p:nvPr/>
        </p:nvSpPr>
        <p:spPr>
          <a:xfrm>
            <a:off x="6096000" y="1568842"/>
            <a:ext cx="2795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返回数据：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B2366B4-7647-E57A-D431-51B5C0AC50BA}"/>
              </a:ext>
            </a:extLst>
          </p:cNvPr>
          <p:cNvSpPr/>
          <p:nvPr/>
        </p:nvSpPr>
        <p:spPr>
          <a:xfrm>
            <a:off x="0" y="0"/>
            <a:ext cx="12192000" cy="94052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8661496-3594-1F59-4472-2C7F96E57355}"/>
              </a:ext>
            </a:extLst>
          </p:cNvPr>
          <p:cNvSpPr txBox="1"/>
          <p:nvPr/>
        </p:nvSpPr>
        <p:spPr>
          <a:xfrm>
            <a:off x="234745" y="215184"/>
            <a:ext cx="40322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金价</a:t>
            </a:r>
            <a:r>
              <a:rPr lang="en-US" altLang="zh-CN" sz="2800" dirty="0" err="1">
                <a:solidFill>
                  <a:schemeClr val="bg1"/>
                </a:solidFill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goldPrice</a:t>
            </a:r>
            <a:r>
              <a:rPr lang="zh-CN" altLang="en-US" sz="2800" dirty="0">
                <a:solidFill>
                  <a:schemeClr val="bg1"/>
                </a:solidFill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相关接口</a:t>
            </a:r>
            <a:endParaRPr lang="en-US" altLang="zh-CN" sz="2800" dirty="0">
              <a:solidFill>
                <a:schemeClr val="bg1"/>
              </a:solidFill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</a:endParaRP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8936E862-E14D-D829-C645-EBBC9FD5C57C}"/>
              </a:ext>
            </a:extLst>
          </p:cNvPr>
          <p:cNvCxnSpPr>
            <a:cxnSpLocks/>
          </p:cNvCxnSpPr>
          <p:nvPr/>
        </p:nvCxnSpPr>
        <p:spPr>
          <a:xfrm>
            <a:off x="5540102" y="1500052"/>
            <a:ext cx="0" cy="5025597"/>
          </a:xfrm>
          <a:prstGeom prst="line">
            <a:avLst/>
          </a:prstGeom>
          <a:ln w="28575">
            <a:solidFill>
              <a:srgbClr val="C9E1F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D3ABE9A1-A406-F297-6CF6-940EC2D8739A}"/>
              </a:ext>
            </a:extLst>
          </p:cNvPr>
          <p:cNvSpPr txBox="1"/>
          <p:nvPr/>
        </p:nvSpPr>
        <p:spPr>
          <a:xfrm>
            <a:off x="9593943" y="5930442"/>
            <a:ext cx="2264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goldPriceHistoryVO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305479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E320ED-4ABB-93E6-458E-A423B7CC4D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36246EB-B29F-53AE-E7A3-99FC14D3ED4F}"/>
              </a:ext>
            </a:extLst>
          </p:cNvPr>
          <p:cNvSpPr txBox="1"/>
          <p:nvPr/>
        </p:nvSpPr>
        <p:spPr>
          <a:xfrm>
            <a:off x="422786" y="1263953"/>
            <a:ext cx="3844187" cy="1434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持仓情况</a:t>
            </a:r>
            <a:endParaRPr lang="en-US" altLang="zh-CN" sz="2400" dirty="0"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/>
              <a:t>Path</a:t>
            </a:r>
            <a:r>
              <a:rPr lang="zh-CN" altLang="en-US" dirty="0"/>
              <a:t>：</a:t>
            </a:r>
            <a:r>
              <a:rPr lang="en-US" altLang="zh-CN" dirty="0"/>
              <a:t>/ </a:t>
            </a:r>
            <a:r>
              <a:rPr lang="en-US" altLang="zh-CN" dirty="0" err="1"/>
              <a:t>goldPrice</a:t>
            </a:r>
            <a:r>
              <a:rPr lang="en-US" altLang="zh-CN" dirty="0"/>
              <a:t>/position/{id}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Method</a:t>
            </a:r>
            <a:r>
              <a:rPr lang="zh-CN" altLang="en-US" dirty="0"/>
              <a:t>：</a:t>
            </a:r>
            <a:r>
              <a:rPr lang="en-US" altLang="zh-CN" dirty="0"/>
              <a:t>GET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BE503AF-0676-4F44-4763-FE095CAC7FA4}"/>
              </a:ext>
            </a:extLst>
          </p:cNvPr>
          <p:cNvSpPr txBox="1"/>
          <p:nvPr/>
        </p:nvSpPr>
        <p:spPr>
          <a:xfrm>
            <a:off x="5943600" y="1875905"/>
            <a:ext cx="2795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返回数据：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1EEC81E-CCEA-5B91-AD94-1FEEE27BFA54}"/>
              </a:ext>
            </a:extLst>
          </p:cNvPr>
          <p:cNvSpPr txBox="1"/>
          <p:nvPr/>
        </p:nvSpPr>
        <p:spPr>
          <a:xfrm>
            <a:off x="408037" y="2884568"/>
            <a:ext cx="2795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请求参数：</a:t>
            </a:r>
            <a:r>
              <a:rPr lang="en-US" altLang="zh-CN" dirty="0" err="1"/>
              <a:t>pathVarible</a:t>
            </a:r>
            <a:endParaRPr lang="en-US" altLang="zh-CN" dirty="0"/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609869B3-07C4-FBBF-B3DC-71B0148C8E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4540369"/>
              </p:ext>
            </p:extLst>
          </p:nvPr>
        </p:nvGraphicFramePr>
        <p:xfrm>
          <a:off x="461394" y="3429000"/>
          <a:ext cx="4625533" cy="7366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597744">
                  <a:extLst>
                    <a:ext uri="{9D8B030D-6E8A-4147-A177-3AD203B41FA5}">
                      <a16:colId xmlns:a16="http://schemas.microsoft.com/office/drawing/2014/main" val="52154686"/>
                    </a:ext>
                  </a:extLst>
                </a:gridCol>
                <a:gridCol w="1731624">
                  <a:extLst>
                    <a:ext uri="{9D8B030D-6E8A-4147-A177-3AD203B41FA5}">
                      <a16:colId xmlns:a16="http://schemas.microsoft.com/office/drawing/2014/main" val="3171539816"/>
                    </a:ext>
                  </a:extLst>
                </a:gridCol>
                <a:gridCol w="1296165">
                  <a:extLst>
                    <a:ext uri="{9D8B030D-6E8A-4147-A177-3AD203B41FA5}">
                      <a16:colId xmlns:a16="http://schemas.microsoft.com/office/drawing/2014/main" val="105393255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zh-CN" altLang="en-US" dirty="0"/>
                        <a:t>参数名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参数值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备注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38795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id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userId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91262452"/>
                  </a:ext>
                </a:extLst>
              </a:tr>
            </a:tbl>
          </a:graphicData>
        </a:graphic>
      </p:graphicFrame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63869448-E4E5-ED42-1A0F-3893570065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8699693"/>
              </p:ext>
            </p:extLst>
          </p:nvPr>
        </p:nvGraphicFramePr>
        <p:xfrm>
          <a:off x="6096000" y="2399861"/>
          <a:ext cx="5130578" cy="249428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570182">
                  <a:extLst>
                    <a:ext uri="{9D8B030D-6E8A-4147-A177-3AD203B41FA5}">
                      <a16:colId xmlns:a16="http://schemas.microsoft.com/office/drawing/2014/main" val="52154686"/>
                    </a:ext>
                  </a:extLst>
                </a:gridCol>
                <a:gridCol w="998495">
                  <a:extLst>
                    <a:ext uri="{9D8B030D-6E8A-4147-A177-3AD203B41FA5}">
                      <a16:colId xmlns:a16="http://schemas.microsoft.com/office/drawing/2014/main" val="454720125"/>
                    </a:ext>
                  </a:extLst>
                </a:gridCol>
                <a:gridCol w="1154550">
                  <a:extLst>
                    <a:ext uri="{9D8B030D-6E8A-4147-A177-3AD203B41FA5}">
                      <a16:colId xmlns:a16="http://schemas.microsoft.com/office/drawing/2014/main" val="3171539816"/>
                    </a:ext>
                  </a:extLst>
                </a:gridCol>
                <a:gridCol w="1407351">
                  <a:extLst>
                    <a:ext uri="{9D8B030D-6E8A-4147-A177-3AD203B41FA5}">
                      <a16:colId xmlns:a16="http://schemas.microsoft.com/office/drawing/2014/main" val="2029882050"/>
                    </a:ext>
                  </a:extLst>
                </a:gridCol>
              </a:tblGrid>
              <a:tr h="312010">
                <a:tc>
                  <a:txBody>
                    <a:bodyPr/>
                    <a:lstStyle/>
                    <a:p>
                      <a:r>
                        <a:rPr lang="zh-CN" altLang="en-US" dirty="0"/>
                        <a:t>参数名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类型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是否必须（默认值）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备注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38795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code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integer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format:int32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91262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data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object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93856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    |- position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number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持仓价格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893391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    |- income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number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持仓收益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8890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msg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string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79096119"/>
                  </a:ext>
                </a:extLst>
              </a:tr>
            </a:tbl>
          </a:graphicData>
        </a:graphic>
      </p:graphicFrame>
      <p:sp>
        <p:nvSpPr>
          <p:cNvPr id="7" name="矩形 6">
            <a:extLst>
              <a:ext uri="{FF2B5EF4-FFF2-40B4-BE49-F238E27FC236}">
                <a16:creationId xmlns:a16="http://schemas.microsoft.com/office/drawing/2014/main" id="{EB0E33FC-921E-2E6C-5CAE-D4998E4171EA}"/>
              </a:ext>
            </a:extLst>
          </p:cNvPr>
          <p:cNvSpPr/>
          <p:nvPr/>
        </p:nvSpPr>
        <p:spPr>
          <a:xfrm>
            <a:off x="0" y="0"/>
            <a:ext cx="12192000" cy="94052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23F9D356-725C-2D0D-85EF-EA98B711C18A}"/>
              </a:ext>
            </a:extLst>
          </p:cNvPr>
          <p:cNvCxnSpPr>
            <a:cxnSpLocks/>
          </p:cNvCxnSpPr>
          <p:nvPr/>
        </p:nvCxnSpPr>
        <p:spPr>
          <a:xfrm>
            <a:off x="5540102" y="1500052"/>
            <a:ext cx="0" cy="5025597"/>
          </a:xfrm>
          <a:prstGeom prst="line">
            <a:avLst/>
          </a:prstGeom>
          <a:ln w="28575">
            <a:solidFill>
              <a:srgbClr val="C9E1F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5B6EA312-24F2-E354-F0B9-C74842B6074B}"/>
              </a:ext>
            </a:extLst>
          </p:cNvPr>
          <p:cNvSpPr txBox="1"/>
          <p:nvPr/>
        </p:nvSpPr>
        <p:spPr>
          <a:xfrm>
            <a:off x="9760859" y="6045200"/>
            <a:ext cx="1465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positionVO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AB4F883C-A735-AB83-AB86-FACE38332129}"/>
              </a:ext>
            </a:extLst>
          </p:cNvPr>
          <p:cNvSpPr txBox="1"/>
          <p:nvPr/>
        </p:nvSpPr>
        <p:spPr>
          <a:xfrm>
            <a:off x="234745" y="215184"/>
            <a:ext cx="40322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金价</a:t>
            </a:r>
            <a:r>
              <a:rPr lang="en-US" altLang="zh-CN" sz="2800" dirty="0" err="1">
                <a:solidFill>
                  <a:schemeClr val="bg1"/>
                </a:solidFill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goldPrice</a:t>
            </a:r>
            <a:r>
              <a:rPr lang="zh-CN" altLang="en-US" sz="2800" dirty="0">
                <a:solidFill>
                  <a:schemeClr val="bg1"/>
                </a:solidFill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相关接口</a:t>
            </a:r>
            <a:endParaRPr lang="en-US" altLang="zh-CN" sz="2800" dirty="0">
              <a:solidFill>
                <a:schemeClr val="bg1"/>
              </a:solidFill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950868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12DC3C-D8CB-B39F-D09F-F8B036485B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1944455-27EA-90E3-ECA9-296EE4E2C4F3}"/>
              </a:ext>
            </a:extLst>
          </p:cNvPr>
          <p:cNvSpPr txBox="1"/>
          <p:nvPr/>
        </p:nvSpPr>
        <p:spPr>
          <a:xfrm>
            <a:off x="610511" y="1247501"/>
            <a:ext cx="3844187" cy="1434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登录</a:t>
            </a:r>
            <a:endParaRPr lang="en-US" altLang="zh-CN" sz="2400" dirty="0"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/>
              <a:t>Path</a:t>
            </a:r>
            <a:r>
              <a:rPr lang="zh-CN" altLang="en-US" dirty="0"/>
              <a:t>：</a:t>
            </a:r>
            <a:r>
              <a:rPr lang="en-US" altLang="zh-CN" dirty="0"/>
              <a:t>/user/login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Method</a:t>
            </a:r>
            <a:r>
              <a:rPr lang="zh-CN" altLang="en-US" dirty="0"/>
              <a:t>：</a:t>
            </a:r>
            <a:r>
              <a:rPr lang="en-US" altLang="zh-CN" dirty="0"/>
              <a:t>POST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D705051A-AAD0-49B8-5DA2-7429E2F5BE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9618304"/>
              </p:ext>
            </p:extLst>
          </p:nvPr>
        </p:nvGraphicFramePr>
        <p:xfrm>
          <a:off x="533397" y="5024148"/>
          <a:ext cx="4625533" cy="110744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103674">
                  <a:extLst>
                    <a:ext uri="{9D8B030D-6E8A-4147-A177-3AD203B41FA5}">
                      <a16:colId xmlns:a16="http://schemas.microsoft.com/office/drawing/2014/main" val="52154686"/>
                    </a:ext>
                  </a:extLst>
                </a:gridCol>
                <a:gridCol w="1253613">
                  <a:extLst>
                    <a:ext uri="{9D8B030D-6E8A-4147-A177-3AD203B41FA5}">
                      <a16:colId xmlns:a16="http://schemas.microsoft.com/office/drawing/2014/main" val="3171539816"/>
                    </a:ext>
                  </a:extLst>
                </a:gridCol>
                <a:gridCol w="1085681">
                  <a:extLst>
                    <a:ext uri="{9D8B030D-6E8A-4147-A177-3AD203B41FA5}">
                      <a16:colId xmlns:a16="http://schemas.microsoft.com/office/drawing/2014/main" val="1053932550"/>
                    </a:ext>
                  </a:extLst>
                </a:gridCol>
                <a:gridCol w="1182565">
                  <a:extLst>
                    <a:ext uri="{9D8B030D-6E8A-4147-A177-3AD203B41FA5}">
                      <a16:colId xmlns:a16="http://schemas.microsoft.com/office/drawing/2014/main" val="2029882050"/>
                    </a:ext>
                  </a:extLst>
                </a:gridCol>
              </a:tblGrid>
              <a:tr h="312010">
                <a:tc>
                  <a:txBody>
                    <a:bodyPr/>
                    <a:lstStyle/>
                    <a:p>
                      <a:r>
                        <a:rPr lang="zh-CN" altLang="en-US" dirty="0"/>
                        <a:t>参数名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是否必须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类型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备注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38795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email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string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邮箱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91262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password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string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密码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93856457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4960A328-93B8-A675-8422-65E260DF1ED0}"/>
              </a:ext>
            </a:extLst>
          </p:cNvPr>
          <p:cNvSpPr txBox="1"/>
          <p:nvPr/>
        </p:nvSpPr>
        <p:spPr>
          <a:xfrm>
            <a:off x="408037" y="2884568"/>
            <a:ext cx="279545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请求参数：</a:t>
            </a:r>
            <a:endParaRPr lang="en-US" altLang="zh-CN" dirty="0"/>
          </a:p>
          <a:p>
            <a:r>
              <a:rPr lang="en-US" altLang="zh-CN" dirty="0"/>
              <a:t>Headers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Body</a:t>
            </a:r>
            <a:endParaRPr lang="zh-CN" altLang="en-US" dirty="0"/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CA532624-8333-6DFD-A8B3-7C91372B79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7857545"/>
              </p:ext>
            </p:extLst>
          </p:nvPr>
        </p:nvGraphicFramePr>
        <p:xfrm>
          <a:off x="5921274" y="2482592"/>
          <a:ext cx="6063897" cy="28651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570182">
                  <a:extLst>
                    <a:ext uri="{9D8B030D-6E8A-4147-A177-3AD203B41FA5}">
                      <a16:colId xmlns:a16="http://schemas.microsoft.com/office/drawing/2014/main" val="52154686"/>
                    </a:ext>
                  </a:extLst>
                </a:gridCol>
                <a:gridCol w="894080">
                  <a:extLst>
                    <a:ext uri="{9D8B030D-6E8A-4147-A177-3AD203B41FA5}">
                      <a16:colId xmlns:a16="http://schemas.microsoft.com/office/drawing/2014/main" val="454720125"/>
                    </a:ext>
                  </a:extLst>
                </a:gridCol>
                <a:gridCol w="1183007">
                  <a:extLst>
                    <a:ext uri="{9D8B030D-6E8A-4147-A177-3AD203B41FA5}">
                      <a16:colId xmlns:a16="http://schemas.microsoft.com/office/drawing/2014/main" val="3171539816"/>
                    </a:ext>
                  </a:extLst>
                </a:gridCol>
                <a:gridCol w="1384663">
                  <a:extLst>
                    <a:ext uri="{9D8B030D-6E8A-4147-A177-3AD203B41FA5}">
                      <a16:colId xmlns:a16="http://schemas.microsoft.com/office/drawing/2014/main" val="1053932550"/>
                    </a:ext>
                  </a:extLst>
                </a:gridCol>
                <a:gridCol w="1031965">
                  <a:extLst>
                    <a:ext uri="{9D8B030D-6E8A-4147-A177-3AD203B41FA5}">
                      <a16:colId xmlns:a16="http://schemas.microsoft.com/office/drawing/2014/main" val="2029882050"/>
                    </a:ext>
                  </a:extLst>
                </a:gridCol>
              </a:tblGrid>
              <a:tr h="312010">
                <a:tc>
                  <a:txBody>
                    <a:bodyPr/>
                    <a:lstStyle/>
                    <a:p>
                      <a:r>
                        <a:rPr lang="zh-CN" altLang="en-US" dirty="0"/>
                        <a:t>参数名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类型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是否必须（默认值）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其他信息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备注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38795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code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integer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format:int32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91262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data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object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93856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    |- id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integer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format:int64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主键值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29239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    |- username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string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用户名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893391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    |- token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string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JWT</a:t>
                      </a:r>
                      <a:r>
                        <a:rPr lang="zh-CN" altLang="en-US" dirty="0"/>
                        <a:t>令牌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8890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msg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string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79096119"/>
                  </a:ext>
                </a:extLst>
              </a:tr>
            </a:tbl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CD0B59FE-E280-352A-FB5A-025980D26BD3}"/>
              </a:ext>
            </a:extLst>
          </p:cNvPr>
          <p:cNvSpPr txBox="1"/>
          <p:nvPr/>
        </p:nvSpPr>
        <p:spPr>
          <a:xfrm>
            <a:off x="5768874" y="1958636"/>
            <a:ext cx="2795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返回数据：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E3E6CA34-357D-0CA2-AB50-64D04BA859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9849235"/>
              </p:ext>
            </p:extLst>
          </p:nvPr>
        </p:nvGraphicFramePr>
        <p:xfrm>
          <a:off x="533398" y="3625160"/>
          <a:ext cx="4625533" cy="7366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597744">
                  <a:extLst>
                    <a:ext uri="{9D8B030D-6E8A-4147-A177-3AD203B41FA5}">
                      <a16:colId xmlns:a16="http://schemas.microsoft.com/office/drawing/2014/main" val="52154686"/>
                    </a:ext>
                  </a:extLst>
                </a:gridCol>
                <a:gridCol w="1731624">
                  <a:extLst>
                    <a:ext uri="{9D8B030D-6E8A-4147-A177-3AD203B41FA5}">
                      <a16:colId xmlns:a16="http://schemas.microsoft.com/office/drawing/2014/main" val="3171539816"/>
                    </a:ext>
                  </a:extLst>
                </a:gridCol>
                <a:gridCol w="1296165">
                  <a:extLst>
                    <a:ext uri="{9D8B030D-6E8A-4147-A177-3AD203B41FA5}">
                      <a16:colId xmlns:a16="http://schemas.microsoft.com/office/drawing/2014/main" val="105393255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zh-CN" altLang="en-US" dirty="0"/>
                        <a:t>参数名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参数值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是否必须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38795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Content-Type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Application/</a:t>
                      </a:r>
                      <a:r>
                        <a:rPr lang="en-US" altLang="zh-CN" dirty="0" err="1"/>
                        <a:t>json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91262452"/>
                  </a:ext>
                </a:extLst>
              </a:tr>
            </a:tbl>
          </a:graphicData>
        </a:graphic>
      </p:graphicFrame>
      <p:sp>
        <p:nvSpPr>
          <p:cNvPr id="6" name="矩形 5">
            <a:extLst>
              <a:ext uri="{FF2B5EF4-FFF2-40B4-BE49-F238E27FC236}">
                <a16:creationId xmlns:a16="http://schemas.microsoft.com/office/drawing/2014/main" id="{A620437B-C812-6860-5B9F-1B6C21D4B822}"/>
              </a:ext>
            </a:extLst>
          </p:cNvPr>
          <p:cNvSpPr/>
          <p:nvPr/>
        </p:nvSpPr>
        <p:spPr>
          <a:xfrm>
            <a:off x="0" y="0"/>
            <a:ext cx="12192000" cy="94052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F108B90-9A0C-BC72-770F-5FE38C20551F}"/>
              </a:ext>
            </a:extLst>
          </p:cNvPr>
          <p:cNvSpPr txBox="1"/>
          <p:nvPr/>
        </p:nvSpPr>
        <p:spPr>
          <a:xfrm>
            <a:off x="234745" y="215184"/>
            <a:ext cx="40322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用户</a:t>
            </a:r>
            <a:r>
              <a:rPr lang="en-US" altLang="zh-CN" sz="2800" dirty="0">
                <a:solidFill>
                  <a:schemeClr val="bg1"/>
                </a:solidFill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user</a:t>
            </a:r>
            <a:r>
              <a:rPr lang="zh-CN" altLang="en-US" sz="2800" dirty="0">
                <a:solidFill>
                  <a:schemeClr val="bg1"/>
                </a:solidFill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相关接口</a:t>
            </a:r>
            <a:endParaRPr lang="en-US" altLang="zh-CN" sz="2800" dirty="0">
              <a:solidFill>
                <a:schemeClr val="bg1"/>
              </a:solidFill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D5A26B62-BC26-8808-AF6D-60216907CB0B}"/>
              </a:ext>
            </a:extLst>
          </p:cNvPr>
          <p:cNvCxnSpPr>
            <a:cxnSpLocks/>
          </p:cNvCxnSpPr>
          <p:nvPr/>
        </p:nvCxnSpPr>
        <p:spPr>
          <a:xfrm>
            <a:off x="5540102" y="1500052"/>
            <a:ext cx="0" cy="5025597"/>
          </a:xfrm>
          <a:prstGeom prst="line">
            <a:avLst/>
          </a:prstGeom>
          <a:ln w="28575">
            <a:solidFill>
              <a:srgbClr val="C9E1F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6D216495-2302-AE20-ED66-8BCE83B2047C}"/>
              </a:ext>
            </a:extLst>
          </p:cNvPr>
          <p:cNvSpPr txBox="1"/>
          <p:nvPr/>
        </p:nvSpPr>
        <p:spPr>
          <a:xfrm>
            <a:off x="10160001" y="6045200"/>
            <a:ext cx="1498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userLoginVO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E7F794C-FE0B-9987-DFB3-A2089F292FDF}"/>
              </a:ext>
            </a:extLst>
          </p:cNvPr>
          <p:cNvSpPr txBox="1"/>
          <p:nvPr/>
        </p:nvSpPr>
        <p:spPr>
          <a:xfrm>
            <a:off x="610511" y="6340983"/>
            <a:ext cx="1755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userLoginDTO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49278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D81EB027-8B68-9F1D-B94E-A03D57EBDA6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62A64535-7382-5608-F0D5-5B299CA6F238}"/>
              </a:ext>
            </a:extLst>
          </p:cNvPr>
          <p:cNvSpPr/>
          <p:nvPr/>
        </p:nvSpPr>
        <p:spPr>
          <a:xfrm>
            <a:off x="352153" y="1491344"/>
            <a:ext cx="7053943" cy="329184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B9BEB4AA-7CA7-5BCE-E2EA-C8A656A1BB98}"/>
              </a:ext>
            </a:extLst>
          </p:cNvPr>
          <p:cNvSpPr/>
          <p:nvPr/>
        </p:nvSpPr>
        <p:spPr>
          <a:xfrm>
            <a:off x="8174082" y="1491343"/>
            <a:ext cx="3370218" cy="429537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REAL TIME GOLD PRICE</a:t>
            </a:r>
          </a:p>
          <a:p>
            <a:pPr algn="ctr"/>
            <a:endParaRPr lang="en-US" altLang="zh-CN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XXX.XX</a:t>
            </a:r>
          </a:p>
          <a:p>
            <a:pPr algn="ctr"/>
            <a:endParaRPr lang="en-US" altLang="zh-CN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POSITION</a:t>
            </a:r>
            <a:r>
              <a:rPr lang="zh-CN" altLang="en-US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PRICE</a:t>
            </a:r>
          </a:p>
          <a:p>
            <a:pPr algn="ctr"/>
            <a:endParaRPr lang="en-US" altLang="zh-CN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******.**</a:t>
            </a:r>
          </a:p>
          <a:p>
            <a:pPr algn="ctr"/>
            <a:endParaRPr lang="en-US" altLang="zh-CN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INCOME FROM POSITIONS</a:t>
            </a:r>
          </a:p>
          <a:p>
            <a:pPr algn="ctr"/>
            <a:endParaRPr lang="en-US" altLang="zh-CN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*****.**</a:t>
            </a:r>
            <a:endParaRPr lang="zh-CN" altLang="en-US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" name="图示 1">
            <a:extLst>
              <a:ext uri="{FF2B5EF4-FFF2-40B4-BE49-F238E27FC236}">
                <a16:creationId xmlns:a16="http://schemas.microsoft.com/office/drawing/2014/main" id="{D960C9AD-CB69-2A73-D1A6-FA1D47EBA0D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47728096"/>
              </p:ext>
            </p:extLst>
          </p:nvPr>
        </p:nvGraphicFramePr>
        <p:xfrm>
          <a:off x="0" y="-1507551"/>
          <a:ext cx="6873241" cy="40417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D8259BA0-9549-5A4D-B48B-B2B4D3887456}"/>
              </a:ext>
            </a:extLst>
          </p:cNvPr>
          <p:cNvSpPr txBox="1"/>
          <p:nvPr/>
        </p:nvSpPr>
        <p:spPr>
          <a:xfrm>
            <a:off x="11051177" y="143989"/>
            <a:ext cx="986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Log in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748EBBA5-E506-15ED-3DFC-3E53283F828A}"/>
              </a:ext>
            </a:extLst>
          </p:cNvPr>
          <p:cNvGrpSpPr/>
          <p:nvPr/>
        </p:nvGrpSpPr>
        <p:grpSpPr>
          <a:xfrm>
            <a:off x="352153" y="5011903"/>
            <a:ext cx="7053943" cy="774820"/>
            <a:chOff x="489857" y="5061855"/>
            <a:chExt cx="7053943" cy="774820"/>
          </a:xfrm>
        </p:grpSpPr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67ABB15E-11E9-7673-4168-43FCFE1AE6F9}"/>
                </a:ext>
              </a:extLst>
            </p:cNvPr>
            <p:cNvSpPr/>
            <p:nvPr/>
          </p:nvSpPr>
          <p:spPr>
            <a:xfrm>
              <a:off x="489857" y="5061855"/>
              <a:ext cx="7053943" cy="77482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: 圆角 8">
              <a:extLst>
                <a:ext uri="{FF2B5EF4-FFF2-40B4-BE49-F238E27FC236}">
                  <a16:creationId xmlns:a16="http://schemas.microsoft.com/office/drawing/2014/main" id="{453178D4-7189-DBA9-1B4D-7FA60D078885}"/>
                </a:ext>
              </a:extLst>
            </p:cNvPr>
            <p:cNvSpPr/>
            <p:nvPr/>
          </p:nvSpPr>
          <p:spPr>
            <a:xfrm>
              <a:off x="649062" y="5188187"/>
              <a:ext cx="1171848" cy="542109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6 hours</a:t>
              </a:r>
            </a:p>
          </p:txBody>
        </p:sp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4655C205-0B43-C76F-A4C9-D280413F0B12}"/>
                </a:ext>
              </a:extLst>
            </p:cNvPr>
            <p:cNvSpPr/>
            <p:nvPr/>
          </p:nvSpPr>
          <p:spPr>
            <a:xfrm>
              <a:off x="2045563" y="5188187"/>
              <a:ext cx="1171848" cy="542109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 day</a:t>
              </a:r>
              <a:endParaRPr lang="zh-CN" altLang="en-US" dirty="0"/>
            </a:p>
          </p:txBody>
        </p:sp>
        <p:sp>
          <p:nvSpPr>
            <p:cNvPr id="11" name="矩形: 圆角 10">
              <a:extLst>
                <a:ext uri="{FF2B5EF4-FFF2-40B4-BE49-F238E27FC236}">
                  <a16:creationId xmlns:a16="http://schemas.microsoft.com/office/drawing/2014/main" id="{915AFB4E-63C6-7E86-A4F9-A385BFBBED3E}"/>
                </a:ext>
              </a:extLst>
            </p:cNvPr>
            <p:cNvSpPr/>
            <p:nvPr/>
          </p:nvSpPr>
          <p:spPr>
            <a:xfrm>
              <a:off x="3442064" y="5188187"/>
              <a:ext cx="1171848" cy="542109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 week</a:t>
              </a:r>
              <a:endParaRPr lang="zh-CN" altLang="en-US" dirty="0"/>
            </a:p>
          </p:txBody>
        </p:sp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E6B7D43B-291A-C88E-CEDE-2E799ED464DF}"/>
                </a:ext>
              </a:extLst>
            </p:cNvPr>
            <p:cNvSpPr/>
            <p:nvPr/>
          </p:nvSpPr>
          <p:spPr>
            <a:xfrm>
              <a:off x="4838565" y="5188187"/>
              <a:ext cx="1171848" cy="542109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 month</a:t>
              </a:r>
              <a:endParaRPr lang="zh-CN" altLang="en-US" dirty="0"/>
            </a:p>
          </p:txBody>
        </p:sp>
        <p:sp>
          <p:nvSpPr>
            <p:cNvPr id="13" name="矩形: 圆角 12">
              <a:extLst>
                <a:ext uri="{FF2B5EF4-FFF2-40B4-BE49-F238E27FC236}">
                  <a16:creationId xmlns:a16="http://schemas.microsoft.com/office/drawing/2014/main" id="{04A83F55-ED77-B8C6-F1C4-1B43FB1E38CC}"/>
                </a:ext>
              </a:extLst>
            </p:cNvPr>
            <p:cNvSpPr/>
            <p:nvPr/>
          </p:nvSpPr>
          <p:spPr>
            <a:xfrm>
              <a:off x="6235065" y="5188187"/>
              <a:ext cx="1171848" cy="542109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6 months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54946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A6C5F8-4D3C-4EAA-7BA0-320AF9A128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A6B1882-4E15-A48E-FC8C-79ED629E751E}"/>
              </a:ext>
            </a:extLst>
          </p:cNvPr>
          <p:cNvSpPr txBox="1"/>
          <p:nvPr/>
        </p:nvSpPr>
        <p:spPr>
          <a:xfrm>
            <a:off x="422786" y="1263953"/>
            <a:ext cx="3844187" cy="1434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退出登录</a:t>
            </a:r>
            <a:endParaRPr lang="en-US" altLang="zh-CN" sz="2400" dirty="0"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/>
              <a:t>Path</a:t>
            </a:r>
            <a:r>
              <a:rPr lang="zh-CN" altLang="en-US" dirty="0"/>
              <a:t>：</a:t>
            </a:r>
            <a:r>
              <a:rPr lang="en-US" altLang="zh-CN" dirty="0"/>
              <a:t>/user/logout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Method</a:t>
            </a:r>
            <a:r>
              <a:rPr lang="zh-CN" altLang="en-US" dirty="0"/>
              <a:t>：</a:t>
            </a:r>
            <a:r>
              <a:rPr lang="en-US" altLang="zh-CN" dirty="0"/>
              <a:t>POST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8B4735E-C40B-EEC0-07E1-4BEDB1464F0F}"/>
              </a:ext>
            </a:extLst>
          </p:cNvPr>
          <p:cNvSpPr txBox="1"/>
          <p:nvPr/>
        </p:nvSpPr>
        <p:spPr>
          <a:xfrm>
            <a:off x="408037" y="2884568"/>
            <a:ext cx="279545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请求参数：</a:t>
            </a:r>
            <a:endParaRPr lang="en-US" altLang="zh-CN" dirty="0"/>
          </a:p>
          <a:p>
            <a:r>
              <a:rPr lang="en-US" altLang="zh-CN" dirty="0"/>
              <a:t>Headers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Body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B1800EA-FECD-0ABF-C0D2-7E9D9C147D85}"/>
              </a:ext>
            </a:extLst>
          </p:cNvPr>
          <p:cNvSpPr txBox="1"/>
          <p:nvPr/>
        </p:nvSpPr>
        <p:spPr>
          <a:xfrm>
            <a:off x="5832777" y="1315386"/>
            <a:ext cx="2795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返回数据：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77E96762-50A1-8469-738F-9DE8EEE94322}"/>
              </a:ext>
            </a:extLst>
          </p:cNvPr>
          <p:cNvGraphicFramePr>
            <a:graphicFrameLocks noGrp="1"/>
          </p:cNvGraphicFramePr>
          <p:nvPr/>
        </p:nvGraphicFramePr>
        <p:xfrm>
          <a:off x="533398" y="3625160"/>
          <a:ext cx="4625533" cy="7366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597744">
                  <a:extLst>
                    <a:ext uri="{9D8B030D-6E8A-4147-A177-3AD203B41FA5}">
                      <a16:colId xmlns:a16="http://schemas.microsoft.com/office/drawing/2014/main" val="52154686"/>
                    </a:ext>
                  </a:extLst>
                </a:gridCol>
                <a:gridCol w="1731624">
                  <a:extLst>
                    <a:ext uri="{9D8B030D-6E8A-4147-A177-3AD203B41FA5}">
                      <a16:colId xmlns:a16="http://schemas.microsoft.com/office/drawing/2014/main" val="3171539816"/>
                    </a:ext>
                  </a:extLst>
                </a:gridCol>
                <a:gridCol w="1296165">
                  <a:extLst>
                    <a:ext uri="{9D8B030D-6E8A-4147-A177-3AD203B41FA5}">
                      <a16:colId xmlns:a16="http://schemas.microsoft.com/office/drawing/2014/main" val="105393255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zh-CN" altLang="en-US" dirty="0"/>
                        <a:t>参数名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参数值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是否必须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38795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Content-Type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Application/</a:t>
                      </a:r>
                      <a:r>
                        <a:rPr lang="en-US" altLang="zh-CN" dirty="0" err="1"/>
                        <a:t>json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91262452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3C942C96-9F53-E7D3-A9DF-716659E726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3109104"/>
              </p:ext>
            </p:extLst>
          </p:nvPr>
        </p:nvGraphicFramePr>
        <p:xfrm>
          <a:off x="5963264" y="1787909"/>
          <a:ext cx="5195434" cy="17526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570182">
                  <a:extLst>
                    <a:ext uri="{9D8B030D-6E8A-4147-A177-3AD203B41FA5}">
                      <a16:colId xmlns:a16="http://schemas.microsoft.com/office/drawing/2014/main" val="52154686"/>
                    </a:ext>
                  </a:extLst>
                </a:gridCol>
                <a:gridCol w="998495">
                  <a:extLst>
                    <a:ext uri="{9D8B030D-6E8A-4147-A177-3AD203B41FA5}">
                      <a16:colId xmlns:a16="http://schemas.microsoft.com/office/drawing/2014/main" val="454720125"/>
                    </a:ext>
                  </a:extLst>
                </a:gridCol>
                <a:gridCol w="1154550">
                  <a:extLst>
                    <a:ext uri="{9D8B030D-6E8A-4147-A177-3AD203B41FA5}">
                      <a16:colId xmlns:a16="http://schemas.microsoft.com/office/drawing/2014/main" val="3171539816"/>
                    </a:ext>
                  </a:extLst>
                </a:gridCol>
                <a:gridCol w="1472207">
                  <a:extLst>
                    <a:ext uri="{9D8B030D-6E8A-4147-A177-3AD203B41FA5}">
                      <a16:colId xmlns:a16="http://schemas.microsoft.com/office/drawing/2014/main" val="1053932550"/>
                    </a:ext>
                  </a:extLst>
                </a:gridCol>
              </a:tblGrid>
              <a:tr h="312010">
                <a:tc>
                  <a:txBody>
                    <a:bodyPr/>
                    <a:lstStyle/>
                    <a:p>
                      <a:r>
                        <a:rPr lang="zh-CN" altLang="en-US" dirty="0"/>
                        <a:t>参数名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类型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是否必须（默认值）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其他信息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38795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code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integer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format:int32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91262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data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object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93856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msg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string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79096119"/>
                  </a:ext>
                </a:extLst>
              </a:tr>
            </a:tbl>
          </a:graphicData>
        </a:graphic>
      </p:graphicFrame>
      <p:sp>
        <p:nvSpPr>
          <p:cNvPr id="10" name="矩形 9">
            <a:extLst>
              <a:ext uri="{FF2B5EF4-FFF2-40B4-BE49-F238E27FC236}">
                <a16:creationId xmlns:a16="http://schemas.microsoft.com/office/drawing/2014/main" id="{CF176232-33F3-2D85-8E3C-4A733C0ED509}"/>
              </a:ext>
            </a:extLst>
          </p:cNvPr>
          <p:cNvSpPr/>
          <p:nvPr/>
        </p:nvSpPr>
        <p:spPr>
          <a:xfrm>
            <a:off x="0" y="0"/>
            <a:ext cx="12192000" cy="94052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C6C73BE-40C8-7FBA-4326-C31B8511CEC8}"/>
              </a:ext>
            </a:extLst>
          </p:cNvPr>
          <p:cNvSpPr txBox="1"/>
          <p:nvPr/>
        </p:nvSpPr>
        <p:spPr>
          <a:xfrm>
            <a:off x="234745" y="215184"/>
            <a:ext cx="40322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用户</a:t>
            </a:r>
            <a:r>
              <a:rPr lang="en-US" altLang="zh-CN" sz="2800" dirty="0">
                <a:solidFill>
                  <a:schemeClr val="bg1"/>
                </a:solidFill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user</a:t>
            </a:r>
            <a:r>
              <a:rPr lang="zh-CN" altLang="en-US" sz="2800" dirty="0">
                <a:solidFill>
                  <a:schemeClr val="bg1"/>
                </a:solidFill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相关接口</a:t>
            </a:r>
            <a:endParaRPr lang="en-US" altLang="zh-CN" sz="2800" dirty="0">
              <a:solidFill>
                <a:schemeClr val="bg1"/>
              </a:solidFill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</a:endParaRP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141EC45E-2EAB-55AA-1691-4EC0B459D784}"/>
              </a:ext>
            </a:extLst>
          </p:cNvPr>
          <p:cNvCxnSpPr>
            <a:cxnSpLocks/>
          </p:cNvCxnSpPr>
          <p:nvPr/>
        </p:nvCxnSpPr>
        <p:spPr>
          <a:xfrm>
            <a:off x="5540102" y="1500052"/>
            <a:ext cx="0" cy="5025597"/>
          </a:xfrm>
          <a:prstGeom prst="line">
            <a:avLst/>
          </a:prstGeom>
          <a:ln w="28575">
            <a:solidFill>
              <a:srgbClr val="C9E1F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79342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0CCF71-A141-87A3-3444-80BF57382E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90DAD14-452F-D8FB-65CF-23C936A253FF}"/>
              </a:ext>
            </a:extLst>
          </p:cNvPr>
          <p:cNvSpPr txBox="1"/>
          <p:nvPr/>
        </p:nvSpPr>
        <p:spPr>
          <a:xfrm>
            <a:off x="422786" y="1263953"/>
            <a:ext cx="3844187" cy="1434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注册</a:t>
            </a:r>
            <a:endParaRPr lang="en-US" altLang="zh-CN" sz="2400" dirty="0"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/>
              <a:t>Path</a:t>
            </a:r>
            <a:r>
              <a:rPr lang="zh-CN" altLang="en-US" dirty="0"/>
              <a:t>：</a:t>
            </a:r>
            <a:r>
              <a:rPr lang="en-US" altLang="zh-CN" dirty="0"/>
              <a:t>/user/signup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Method</a:t>
            </a:r>
            <a:r>
              <a:rPr lang="zh-CN" altLang="en-US" dirty="0"/>
              <a:t>：</a:t>
            </a:r>
            <a:r>
              <a:rPr lang="en-US" altLang="zh-CN" dirty="0"/>
              <a:t>POST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07CAE3E-0216-47CC-47D7-C72110366CB1}"/>
              </a:ext>
            </a:extLst>
          </p:cNvPr>
          <p:cNvSpPr txBox="1"/>
          <p:nvPr/>
        </p:nvSpPr>
        <p:spPr>
          <a:xfrm>
            <a:off x="6015611" y="1769952"/>
            <a:ext cx="2795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返回数据：</a:t>
            </a:r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F5523372-7931-48CC-0B99-4DE89F1486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7414415"/>
              </p:ext>
            </p:extLst>
          </p:nvPr>
        </p:nvGraphicFramePr>
        <p:xfrm>
          <a:off x="6088182" y="2295909"/>
          <a:ext cx="5195434" cy="17526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570182">
                  <a:extLst>
                    <a:ext uri="{9D8B030D-6E8A-4147-A177-3AD203B41FA5}">
                      <a16:colId xmlns:a16="http://schemas.microsoft.com/office/drawing/2014/main" val="52154686"/>
                    </a:ext>
                  </a:extLst>
                </a:gridCol>
                <a:gridCol w="998495">
                  <a:extLst>
                    <a:ext uri="{9D8B030D-6E8A-4147-A177-3AD203B41FA5}">
                      <a16:colId xmlns:a16="http://schemas.microsoft.com/office/drawing/2014/main" val="454720125"/>
                    </a:ext>
                  </a:extLst>
                </a:gridCol>
                <a:gridCol w="1154550">
                  <a:extLst>
                    <a:ext uri="{9D8B030D-6E8A-4147-A177-3AD203B41FA5}">
                      <a16:colId xmlns:a16="http://schemas.microsoft.com/office/drawing/2014/main" val="3171539816"/>
                    </a:ext>
                  </a:extLst>
                </a:gridCol>
                <a:gridCol w="1472207">
                  <a:extLst>
                    <a:ext uri="{9D8B030D-6E8A-4147-A177-3AD203B41FA5}">
                      <a16:colId xmlns:a16="http://schemas.microsoft.com/office/drawing/2014/main" val="1053932550"/>
                    </a:ext>
                  </a:extLst>
                </a:gridCol>
              </a:tblGrid>
              <a:tr h="312010">
                <a:tc>
                  <a:txBody>
                    <a:bodyPr/>
                    <a:lstStyle/>
                    <a:p>
                      <a:r>
                        <a:rPr lang="zh-CN" altLang="en-US" dirty="0"/>
                        <a:t>参数名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类型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是否必须（默认值）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其他信息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38795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code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integer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format:int32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91262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data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object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93856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msg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string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79096119"/>
                  </a:ext>
                </a:extLst>
              </a:tr>
            </a:tbl>
          </a:graphicData>
        </a:graphic>
      </p:graphicFrame>
      <p:sp>
        <p:nvSpPr>
          <p:cNvPr id="13" name="文本框 12">
            <a:extLst>
              <a:ext uri="{FF2B5EF4-FFF2-40B4-BE49-F238E27FC236}">
                <a16:creationId xmlns:a16="http://schemas.microsoft.com/office/drawing/2014/main" id="{90F23872-A0AA-C873-7ECB-5C248ABEAD16}"/>
              </a:ext>
            </a:extLst>
          </p:cNvPr>
          <p:cNvSpPr txBox="1"/>
          <p:nvPr/>
        </p:nvSpPr>
        <p:spPr>
          <a:xfrm>
            <a:off x="422786" y="2810220"/>
            <a:ext cx="279545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请求参数：</a:t>
            </a:r>
            <a:endParaRPr lang="en-US" altLang="zh-CN" dirty="0"/>
          </a:p>
          <a:p>
            <a:r>
              <a:rPr lang="en-US" altLang="zh-CN" dirty="0"/>
              <a:t>Headers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Body</a:t>
            </a:r>
            <a:endParaRPr lang="zh-CN" altLang="en-US" dirty="0"/>
          </a:p>
        </p:txBody>
      </p:sp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048A12A8-4729-401A-8B55-375380C27B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3952413"/>
              </p:ext>
            </p:extLst>
          </p:nvPr>
        </p:nvGraphicFramePr>
        <p:xfrm>
          <a:off x="518890" y="3422503"/>
          <a:ext cx="4625533" cy="7366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597744">
                  <a:extLst>
                    <a:ext uri="{9D8B030D-6E8A-4147-A177-3AD203B41FA5}">
                      <a16:colId xmlns:a16="http://schemas.microsoft.com/office/drawing/2014/main" val="52154686"/>
                    </a:ext>
                  </a:extLst>
                </a:gridCol>
                <a:gridCol w="1731624">
                  <a:extLst>
                    <a:ext uri="{9D8B030D-6E8A-4147-A177-3AD203B41FA5}">
                      <a16:colId xmlns:a16="http://schemas.microsoft.com/office/drawing/2014/main" val="3171539816"/>
                    </a:ext>
                  </a:extLst>
                </a:gridCol>
                <a:gridCol w="1296165">
                  <a:extLst>
                    <a:ext uri="{9D8B030D-6E8A-4147-A177-3AD203B41FA5}">
                      <a16:colId xmlns:a16="http://schemas.microsoft.com/office/drawing/2014/main" val="105393255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zh-CN" altLang="en-US" dirty="0"/>
                        <a:t>参数名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参数值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是否必须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38795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Content-Type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Application/</a:t>
                      </a:r>
                      <a:r>
                        <a:rPr lang="en-US" altLang="zh-CN" dirty="0" err="1"/>
                        <a:t>json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91262452"/>
                  </a:ext>
                </a:extLst>
              </a:tr>
            </a:tbl>
          </a:graphicData>
        </a:graphic>
      </p:graphicFrame>
      <p:sp>
        <p:nvSpPr>
          <p:cNvPr id="15" name="文本框 14">
            <a:extLst>
              <a:ext uri="{FF2B5EF4-FFF2-40B4-BE49-F238E27FC236}">
                <a16:creationId xmlns:a16="http://schemas.microsoft.com/office/drawing/2014/main" id="{65B44623-5656-2CCB-922E-61C5C4BEAA7F}"/>
              </a:ext>
            </a:extLst>
          </p:cNvPr>
          <p:cNvSpPr txBox="1"/>
          <p:nvPr/>
        </p:nvSpPr>
        <p:spPr>
          <a:xfrm>
            <a:off x="6636773" y="4361760"/>
            <a:ext cx="27954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业务：</a:t>
            </a:r>
            <a:endParaRPr lang="en-US" altLang="zh-CN" dirty="0"/>
          </a:p>
          <a:p>
            <a:r>
              <a:rPr lang="en-US" altLang="zh-CN" dirty="0"/>
              <a:t>	- user</a:t>
            </a:r>
            <a:r>
              <a:rPr lang="zh-CN" altLang="en-US" dirty="0"/>
              <a:t>表</a:t>
            </a:r>
            <a:r>
              <a:rPr lang="en-US" altLang="zh-CN" dirty="0"/>
              <a:t>insert</a:t>
            </a:r>
          </a:p>
          <a:p>
            <a:r>
              <a:rPr lang="en-US" altLang="zh-CN" dirty="0"/>
              <a:t>	- </a:t>
            </a:r>
            <a:r>
              <a:rPr lang="en-US" altLang="zh-CN" dirty="0" err="1"/>
              <a:t>redis</a:t>
            </a:r>
            <a:r>
              <a:rPr lang="zh-CN" altLang="en-US" dirty="0"/>
              <a:t>中</a:t>
            </a:r>
            <a:r>
              <a:rPr lang="en-US" altLang="zh-CN" dirty="0"/>
              <a:t>insert strategy</a:t>
            </a:r>
            <a:endParaRPr lang="zh-CN" altLang="en-US" dirty="0"/>
          </a:p>
        </p:txBody>
      </p:sp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B40E8AD5-B946-E627-FAE9-02250FE2E4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3476467"/>
              </p:ext>
            </p:extLst>
          </p:nvPr>
        </p:nvGraphicFramePr>
        <p:xfrm>
          <a:off x="518890" y="4564546"/>
          <a:ext cx="4625533" cy="221488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177416">
                  <a:extLst>
                    <a:ext uri="{9D8B030D-6E8A-4147-A177-3AD203B41FA5}">
                      <a16:colId xmlns:a16="http://schemas.microsoft.com/office/drawing/2014/main" val="52154686"/>
                    </a:ext>
                  </a:extLst>
                </a:gridCol>
                <a:gridCol w="1179871">
                  <a:extLst>
                    <a:ext uri="{9D8B030D-6E8A-4147-A177-3AD203B41FA5}">
                      <a16:colId xmlns:a16="http://schemas.microsoft.com/office/drawing/2014/main" val="3171539816"/>
                    </a:ext>
                  </a:extLst>
                </a:gridCol>
                <a:gridCol w="909529">
                  <a:extLst>
                    <a:ext uri="{9D8B030D-6E8A-4147-A177-3AD203B41FA5}">
                      <a16:colId xmlns:a16="http://schemas.microsoft.com/office/drawing/2014/main" val="1053932550"/>
                    </a:ext>
                  </a:extLst>
                </a:gridCol>
                <a:gridCol w="1358717">
                  <a:extLst>
                    <a:ext uri="{9D8B030D-6E8A-4147-A177-3AD203B41FA5}">
                      <a16:colId xmlns:a16="http://schemas.microsoft.com/office/drawing/2014/main" val="2029882050"/>
                    </a:ext>
                  </a:extLst>
                </a:gridCol>
              </a:tblGrid>
              <a:tr h="312010">
                <a:tc>
                  <a:txBody>
                    <a:bodyPr/>
                    <a:lstStyle/>
                    <a:p>
                      <a:r>
                        <a:rPr lang="zh-CN" altLang="en-US" dirty="0"/>
                        <a:t>参数名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是否必须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类型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备注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38795788"/>
                  </a:ext>
                </a:extLst>
              </a:tr>
              <a:tr h="312010">
                <a:tc>
                  <a:txBody>
                    <a:bodyPr/>
                    <a:lstStyle/>
                    <a:p>
                      <a:r>
                        <a:rPr lang="en-US" altLang="zh-CN" dirty="0"/>
                        <a:t>id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否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integer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format:int64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80100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email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string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91262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password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string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93856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phone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string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8994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username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string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16526345"/>
                  </a:ext>
                </a:extLst>
              </a:tr>
            </a:tbl>
          </a:graphicData>
        </a:graphic>
      </p:graphicFrame>
      <p:sp>
        <p:nvSpPr>
          <p:cNvPr id="17" name="矩形 16">
            <a:extLst>
              <a:ext uri="{FF2B5EF4-FFF2-40B4-BE49-F238E27FC236}">
                <a16:creationId xmlns:a16="http://schemas.microsoft.com/office/drawing/2014/main" id="{310CC3F8-9317-A63F-5B7A-B921BB14EE15}"/>
              </a:ext>
            </a:extLst>
          </p:cNvPr>
          <p:cNvSpPr/>
          <p:nvPr/>
        </p:nvSpPr>
        <p:spPr>
          <a:xfrm>
            <a:off x="0" y="0"/>
            <a:ext cx="12192000" cy="94052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45E03D95-7672-F43A-4194-94D743333B38}"/>
              </a:ext>
            </a:extLst>
          </p:cNvPr>
          <p:cNvSpPr txBox="1"/>
          <p:nvPr/>
        </p:nvSpPr>
        <p:spPr>
          <a:xfrm>
            <a:off x="234745" y="215184"/>
            <a:ext cx="40322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用户</a:t>
            </a:r>
            <a:r>
              <a:rPr lang="en-US" altLang="zh-CN" sz="2800" dirty="0">
                <a:solidFill>
                  <a:schemeClr val="bg1"/>
                </a:solidFill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user</a:t>
            </a:r>
            <a:r>
              <a:rPr lang="zh-CN" altLang="en-US" sz="2800" dirty="0">
                <a:solidFill>
                  <a:schemeClr val="bg1"/>
                </a:solidFill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相关接口</a:t>
            </a:r>
            <a:endParaRPr lang="en-US" altLang="zh-CN" sz="2800" dirty="0">
              <a:solidFill>
                <a:schemeClr val="bg1"/>
              </a:solidFill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</a:endParaRPr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AD8CB4C5-9264-CB75-BF97-009AC75A4A8A}"/>
              </a:ext>
            </a:extLst>
          </p:cNvPr>
          <p:cNvCxnSpPr>
            <a:cxnSpLocks/>
          </p:cNvCxnSpPr>
          <p:nvPr/>
        </p:nvCxnSpPr>
        <p:spPr>
          <a:xfrm>
            <a:off x="5540102" y="1500052"/>
            <a:ext cx="0" cy="5025597"/>
          </a:xfrm>
          <a:prstGeom prst="line">
            <a:avLst/>
          </a:prstGeom>
          <a:ln w="28575">
            <a:solidFill>
              <a:srgbClr val="C9E1F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C15923F1-BE27-FF0E-B1B4-92007746E7DF}"/>
              </a:ext>
            </a:extLst>
          </p:cNvPr>
          <p:cNvSpPr txBox="1"/>
          <p:nvPr/>
        </p:nvSpPr>
        <p:spPr>
          <a:xfrm>
            <a:off x="3613917" y="2810220"/>
            <a:ext cx="1843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userSignupDTO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80744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F089D4-F51C-4FD0-8A96-FE0ACECED3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1DA9618-06DE-AB6E-16BF-295D368227B8}"/>
              </a:ext>
            </a:extLst>
          </p:cNvPr>
          <p:cNvSpPr txBox="1"/>
          <p:nvPr/>
        </p:nvSpPr>
        <p:spPr>
          <a:xfrm>
            <a:off x="422786" y="1263953"/>
            <a:ext cx="3844187" cy="1434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修改</a:t>
            </a:r>
            <a:r>
              <a:rPr lang="en-US" altLang="zh-CN" sz="2400" dirty="0"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user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Path</a:t>
            </a:r>
            <a:r>
              <a:rPr lang="zh-CN" altLang="en-US" dirty="0"/>
              <a:t>：</a:t>
            </a:r>
            <a:r>
              <a:rPr lang="en-US" altLang="zh-CN" dirty="0"/>
              <a:t>/user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Method</a:t>
            </a:r>
            <a:r>
              <a:rPr lang="zh-CN" altLang="en-US" dirty="0"/>
              <a:t>：</a:t>
            </a:r>
            <a:r>
              <a:rPr lang="en-US" altLang="zh-CN" dirty="0"/>
              <a:t>PUT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DBA30BD-775F-98AC-DA94-651501AFD496}"/>
              </a:ext>
            </a:extLst>
          </p:cNvPr>
          <p:cNvSpPr txBox="1"/>
          <p:nvPr/>
        </p:nvSpPr>
        <p:spPr>
          <a:xfrm>
            <a:off x="5830386" y="1674291"/>
            <a:ext cx="2795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返回数据：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419A4F5F-C2D8-F206-06CD-CD3E8E7BBA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8620225"/>
              </p:ext>
            </p:extLst>
          </p:nvPr>
        </p:nvGraphicFramePr>
        <p:xfrm>
          <a:off x="482597" y="4486607"/>
          <a:ext cx="4625533" cy="221488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177416">
                  <a:extLst>
                    <a:ext uri="{9D8B030D-6E8A-4147-A177-3AD203B41FA5}">
                      <a16:colId xmlns:a16="http://schemas.microsoft.com/office/drawing/2014/main" val="52154686"/>
                    </a:ext>
                  </a:extLst>
                </a:gridCol>
                <a:gridCol w="1179871">
                  <a:extLst>
                    <a:ext uri="{9D8B030D-6E8A-4147-A177-3AD203B41FA5}">
                      <a16:colId xmlns:a16="http://schemas.microsoft.com/office/drawing/2014/main" val="3171539816"/>
                    </a:ext>
                  </a:extLst>
                </a:gridCol>
                <a:gridCol w="909529">
                  <a:extLst>
                    <a:ext uri="{9D8B030D-6E8A-4147-A177-3AD203B41FA5}">
                      <a16:colId xmlns:a16="http://schemas.microsoft.com/office/drawing/2014/main" val="1053932550"/>
                    </a:ext>
                  </a:extLst>
                </a:gridCol>
                <a:gridCol w="1358717">
                  <a:extLst>
                    <a:ext uri="{9D8B030D-6E8A-4147-A177-3AD203B41FA5}">
                      <a16:colId xmlns:a16="http://schemas.microsoft.com/office/drawing/2014/main" val="2029882050"/>
                    </a:ext>
                  </a:extLst>
                </a:gridCol>
              </a:tblGrid>
              <a:tr h="312010">
                <a:tc>
                  <a:txBody>
                    <a:bodyPr/>
                    <a:lstStyle/>
                    <a:p>
                      <a:r>
                        <a:rPr lang="zh-CN" altLang="en-US" dirty="0"/>
                        <a:t>参数名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是否必须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类型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备注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38795788"/>
                  </a:ext>
                </a:extLst>
              </a:tr>
              <a:tr h="312010">
                <a:tc>
                  <a:txBody>
                    <a:bodyPr/>
                    <a:lstStyle/>
                    <a:p>
                      <a:r>
                        <a:rPr lang="en-US" altLang="zh-CN" dirty="0"/>
                        <a:t>id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integer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format:int64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80100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email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string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91262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password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string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93856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phone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string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8994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username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string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16526345"/>
                  </a:ext>
                </a:extLst>
              </a:tr>
            </a:tbl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EE33A464-7530-2C81-DC32-DDA18502FE72}"/>
              </a:ext>
            </a:extLst>
          </p:cNvPr>
          <p:cNvSpPr txBox="1"/>
          <p:nvPr/>
        </p:nvSpPr>
        <p:spPr>
          <a:xfrm>
            <a:off x="371986" y="2732281"/>
            <a:ext cx="279545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请求参数：</a:t>
            </a:r>
            <a:endParaRPr lang="en-US" altLang="zh-CN" dirty="0"/>
          </a:p>
          <a:p>
            <a:r>
              <a:rPr lang="en-US" altLang="zh-CN" dirty="0"/>
              <a:t>Headers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Body</a:t>
            </a:r>
            <a:endParaRPr lang="zh-CN" altLang="en-US" dirty="0"/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E7B65929-6F8C-AB61-60C2-324F08661A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9396432"/>
              </p:ext>
            </p:extLst>
          </p:nvPr>
        </p:nvGraphicFramePr>
        <p:xfrm>
          <a:off x="482598" y="3379644"/>
          <a:ext cx="4625533" cy="7366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597744">
                  <a:extLst>
                    <a:ext uri="{9D8B030D-6E8A-4147-A177-3AD203B41FA5}">
                      <a16:colId xmlns:a16="http://schemas.microsoft.com/office/drawing/2014/main" val="52154686"/>
                    </a:ext>
                  </a:extLst>
                </a:gridCol>
                <a:gridCol w="1731624">
                  <a:extLst>
                    <a:ext uri="{9D8B030D-6E8A-4147-A177-3AD203B41FA5}">
                      <a16:colId xmlns:a16="http://schemas.microsoft.com/office/drawing/2014/main" val="3171539816"/>
                    </a:ext>
                  </a:extLst>
                </a:gridCol>
                <a:gridCol w="1296165">
                  <a:extLst>
                    <a:ext uri="{9D8B030D-6E8A-4147-A177-3AD203B41FA5}">
                      <a16:colId xmlns:a16="http://schemas.microsoft.com/office/drawing/2014/main" val="105393255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zh-CN" altLang="en-US" dirty="0"/>
                        <a:t>参数名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参数值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是否必须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38795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Content-Type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Application/</a:t>
                      </a:r>
                      <a:r>
                        <a:rPr lang="en-US" altLang="zh-CN" dirty="0" err="1"/>
                        <a:t>json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91262452"/>
                  </a:ext>
                </a:extLst>
              </a:tr>
            </a:tbl>
          </a:graphicData>
        </a:graphic>
      </p:graphicFrame>
      <p:sp>
        <p:nvSpPr>
          <p:cNvPr id="11" name="矩形 10">
            <a:extLst>
              <a:ext uri="{FF2B5EF4-FFF2-40B4-BE49-F238E27FC236}">
                <a16:creationId xmlns:a16="http://schemas.microsoft.com/office/drawing/2014/main" id="{B71263F0-03B2-48BB-2819-A26EBA4F2D7D}"/>
              </a:ext>
            </a:extLst>
          </p:cNvPr>
          <p:cNvSpPr/>
          <p:nvPr/>
        </p:nvSpPr>
        <p:spPr>
          <a:xfrm>
            <a:off x="0" y="0"/>
            <a:ext cx="12192000" cy="94052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35F76AB-BA8A-FB0F-25CB-96B5E6005BEF}"/>
              </a:ext>
            </a:extLst>
          </p:cNvPr>
          <p:cNvSpPr txBox="1"/>
          <p:nvPr/>
        </p:nvSpPr>
        <p:spPr>
          <a:xfrm>
            <a:off x="234745" y="215184"/>
            <a:ext cx="40322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用户</a:t>
            </a:r>
            <a:r>
              <a:rPr lang="en-US" altLang="zh-CN" sz="2800" dirty="0">
                <a:solidFill>
                  <a:schemeClr val="bg1"/>
                </a:solidFill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user</a:t>
            </a:r>
            <a:r>
              <a:rPr lang="zh-CN" altLang="en-US" sz="2800" dirty="0">
                <a:solidFill>
                  <a:schemeClr val="bg1"/>
                </a:solidFill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相关接口</a:t>
            </a:r>
            <a:endParaRPr lang="en-US" altLang="zh-CN" sz="2800" dirty="0">
              <a:solidFill>
                <a:schemeClr val="bg1"/>
              </a:solidFill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</a:endParaRP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E414BAB9-A0B6-6944-9172-D80C7303676C}"/>
              </a:ext>
            </a:extLst>
          </p:cNvPr>
          <p:cNvCxnSpPr>
            <a:cxnSpLocks/>
          </p:cNvCxnSpPr>
          <p:nvPr/>
        </p:nvCxnSpPr>
        <p:spPr>
          <a:xfrm>
            <a:off x="5540102" y="1500052"/>
            <a:ext cx="0" cy="5025597"/>
          </a:xfrm>
          <a:prstGeom prst="line">
            <a:avLst/>
          </a:prstGeom>
          <a:ln w="28575">
            <a:solidFill>
              <a:srgbClr val="C9E1F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4D43E70D-4BD1-01C6-71BE-DD2114B6CC57}"/>
              </a:ext>
            </a:extLst>
          </p:cNvPr>
          <p:cNvSpPr txBox="1"/>
          <p:nvPr/>
        </p:nvSpPr>
        <p:spPr>
          <a:xfrm>
            <a:off x="3370924" y="2732281"/>
            <a:ext cx="1792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userModifyDTO</a:t>
            </a:r>
            <a:endParaRPr lang="zh-CN" altLang="en-US" dirty="0"/>
          </a:p>
        </p:txBody>
      </p:sp>
      <p:graphicFrame>
        <p:nvGraphicFramePr>
          <p:cNvPr id="18" name="表格 17">
            <a:extLst>
              <a:ext uri="{FF2B5EF4-FFF2-40B4-BE49-F238E27FC236}">
                <a16:creationId xmlns:a16="http://schemas.microsoft.com/office/drawing/2014/main" id="{412E6379-5EBB-1722-AC0B-1E13874BD6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0245820"/>
              </p:ext>
            </p:extLst>
          </p:nvPr>
        </p:nvGraphicFramePr>
        <p:xfrm>
          <a:off x="6088182" y="2295909"/>
          <a:ext cx="5195434" cy="17526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570182">
                  <a:extLst>
                    <a:ext uri="{9D8B030D-6E8A-4147-A177-3AD203B41FA5}">
                      <a16:colId xmlns:a16="http://schemas.microsoft.com/office/drawing/2014/main" val="52154686"/>
                    </a:ext>
                  </a:extLst>
                </a:gridCol>
                <a:gridCol w="998495">
                  <a:extLst>
                    <a:ext uri="{9D8B030D-6E8A-4147-A177-3AD203B41FA5}">
                      <a16:colId xmlns:a16="http://schemas.microsoft.com/office/drawing/2014/main" val="454720125"/>
                    </a:ext>
                  </a:extLst>
                </a:gridCol>
                <a:gridCol w="1154550">
                  <a:extLst>
                    <a:ext uri="{9D8B030D-6E8A-4147-A177-3AD203B41FA5}">
                      <a16:colId xmlns:a16="http://schemas.microsoft.com/office/drawing/2014/main" val="3171539816"/>
                    </a:ext>
                  </a:extLst>
                </a:gridCol>
                <a:gridCol w="1472207">
                  <a:extLst>
                    <a:ext uri="{9D8B030D-6E8A-4147-A177-3AD203B41FA5}">
                      <a16:colId xmlns:a16="http://schemas.microsoft.com/office/drawing/2014/main" val="1053932550"/>
                    </a:ext>
                  </a:extLst>
                </a:gridCol>
              </a:tblGrid>
              <a:tr h="312010">
                <a:tc>
                  <a:txBody>
                    <a:bodyPr/>
                    <a:lstStyle/>
                    <a:p>
                      <a:r>
                        <a:rPr lang="zh-CN" altLang="en-US" dirty="0"/>
                        <a:t>参数名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类型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是否必须（默认值）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其他信息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38795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code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integer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format:int32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91262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data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object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93856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msg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string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790961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51773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19B8C4-3F2B-BA0E-25F6-BF62DA1A17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985B45E-CC94-945A-402C-6B261C021FA9}"/>
              </a:ext>
            </a:extLst>
          </p:cNvPr>
          <p:cNvSpPr txBox="1"/>
          <p:nvPr/>
        </p:nvSpPr>
        <p:spPr>
          <a:xfrm>
            <a:off x="422786" y="1263953"/>
            <a:ext cx="3844187" cy="1434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根据</a:t>
            </a:r>
            <a:r>
              <a:rPr lang="en-US" altLang="zh-CN" sz="2400" dirty="0"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id</a:t>
            </a:r>
            <a:r>
              <a:rPr lang="zh-CN" altLang="en-US" sz="2400" dirty="0"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查询</a:t>
            </a:r>
            <a:r>
              <a:rPr lang="en-US" altLang="zh-CN" sz="2400" dirty="0"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user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Path</a:t>
            </a:r>
            <a:r>
              <a:rPr lang="zh-CN" altLang="en-US" dirty="0"/>
              <a:t>：</a:t>
            </a:r>
            <a:r>
              <a:rPr lang="en-US" altLang="zh-CN" dirty="0"/>
              <a:t>/user/{id}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Method</a:t>
            </a:r>
            <a:r>
              <a:rPr lang="zh-CN" altLang="en-US" dirty="0"/>
              <a:t>：</a:t>
            </a:r>
            <a:r>
              <a:rPr lang="en-US" altLang="zh-CN" dirty="0"/>
              <a:t>GET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EA133E2-BAA7-ED15-1424-F99A75AA0EB4}"/>
              </a:ext>
            </a:extLst>
          </p:cNvPr>
          <p:cNvSpPr txBox="1"/>
          <p:nvPr/>
        </p:nvSpPr>
        <p:spPr>
          <a:xfrm>
            <a:off x="408037" y="2884568"/>
            <a:ext cx="2795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请求参数：</a:t>
            </a:r>
            <a:r>
              <a:rPr lang="en-US" altLang="zh-CN" dirty="0" err="1"/>
              <a:t>pathVarible</a:t>
            </a:r>
            <a:endParaRPr lang="en-US" altLang="zh-CN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F20C2C8-E1E7-A340-8289-49247C9297E8}"/>
              </a:ext>
            </a:extLst>
          </p:cNvPr>
          <p:cNvSpPr txBox="1"/>
          <p:nvPr/>
        </p:nvSpPr>
        <p:spPr>
          <a:xfrm>
            <a:off x="5870474" y="1883163"/>
            <a:ext cx="2795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返回数据：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BEFD4643-D79C-A55E-2135-76B4CE531B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5929874"/>
              </p:ext>
            </p:extLst>
          </p:nvPr>
        </p:nvGraphicFramePr>
        <p:xfrm>
          <a:off x="533398" y="3625160"/>
          <a:ext cx="4625533" cy="7366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597744">
                  <a:extLst>
                    <a:ext uri="{9D8B030D-6E8A-4147-A177-3AD203B41FA5}">
                      <a16:colId xmlns:a16="http://schemas.microsoft.com/office/drawing/2014/main" val="52154686"/>
                    </a:ext>
                  </a:extLst>
                </a:gridCol>
                <a:gridCol w="1731624">
                  <a:extLst>
                    <a:ext uri="{9D8B030D-6E8A-4147-A177-3AD203B41FA5}">
                      <a16:colId xmlns:a16="http://schemas.microsoft.com/office/drawing/2014/main" val="3171539816"/>
                    </a:ext>
                  </a:extLst>
                </a:gridCol>
                <a:gridCol w="1296165">
                  <a:extLst>
                    <a:ext uri="{9D8B030D-6E8A-4147-A177-3AD203B41FA5}">
                      <a16:colId xmlns:a16="http://schemas.microsoft.com/office/drawing/2014/main" val="105393255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zh-CN" altLang="en-US" dirty="0"/>
                        <a:t>参数名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参数值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备注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38795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id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userId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91262452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6023EA62-EFBD-2FD7-4D75-A9D7029C9A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0340477"/>
              </p:ext>
            </p:extLst>
          </p:nvPr>
        </p:nvGraphicFramePr>
        <p:xfrm>
          <a:off x="5921274" y="2399861"/>
          <a:ext cx="5882641" cy="36068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570182">
                  <a:extLst>
                    <a:ext uri="{9D8B030D-6E8A-4147-A177-3AD203B41FA5}">
                      <a16:colId xmlns:a16="http://schemas.microsoft.com/office/drawing/2014/main" val="52154686"/>
                    </a:ext>
                  </a:extLst>
                </a:gridCol>
                <a:gridCol w="894080">
                  <a:extLst>
                    <a:ext uri="{9D8B030D-6E8A-4147-A177-3AD203B41FA5}">
                      <a16:colId xmlns:a16="http://schemas.microsoft.com/office/drawing/2014/main" val="454720125"/>
                    </a:ext>
                  </a:extLst>
                </a:gridCol>
                <a:gridCol w="1125122">
                  <a:extLst>
                    <a:ext uri="{9D8B030D-6E8A-4147-A177-3AD203B41FA5}">
                      <a16:colId xmlns:a16="http://schemas.microsoft.com/office/drawing/2014/main" val="3171539816"/>
                    </a:ext>
                  </a:extLst>
                </a:gridCol>
                <a:gridCol w="1378857">
                  <a:extLst>
                    <a:ext uri="{9D8B030D-6E8A-4147-A177-3AD203B41FA5}">
                      <a16:colId xmlns:a16="http://schemas.microsoft.com/office/drawing/2014/main" val="105393255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29882050"/>
                    </a:ext>
                  </a:extLst>
                </a:gridCol>
              </a:tblGrid>
              <a:tr h="312010">
                <a:tc>
                  <a:txBody>
                    <a:bodyPr/>
                    <a:lstStyle/>
                    <a:p>
                      <a:r>
                        <a:rPr lang="zh-CN" altLang="en-US" dirty="0"/>
                        <a:t>参数名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类型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是否必须（默认值）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其他信息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备注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38795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code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integer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format:int32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91262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data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object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93856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    |- id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integer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format:int64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主键值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29239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    |- username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string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893391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    |- phone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string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8890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    |- email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string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6598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    |- password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string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450151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msg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string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79096119"/>
                  </a:ext>
                </a:extLst>
              </a:tr>
            </a:tbl>
          </a:graphicData>
        </a:graphic>
      </p:graphicFrame>
      <p:sp>
        <p:nvSpPr>
          <p:cNvPr id="11" name="矩形 10">
            <a:extLst>
              <a:ext uri="{FF2B5EF4-FFF2-40B4-BE49-F238E27FC236}">
                <a16:creationId xmlns:a16="http://schemas.microsoft.com/office/drawing/2014/main" id="{DBAD7E0A-4568-CE80-96D7-86C2CCE82213}"/>
              </a:ext>
            </a:extLst>
          </p:cNvPr>
          <p:cNvSpPr/>
          <p:nvPr/>
        </p:nvSpPr>
        <p:spPr>
          <a:xfrm>
            <a:off x="0" y="0"/>
            <a:ext cx="12192000" cy="94052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8FE8FFB-CF32-35D2-B0C2-18BED36A38A3}"/>
              </a:ext>
            </a:extLst>
          </p:cNvPr>
          <p:cNvSpPr txBox="1"/>
          <p:nvPr/>
        </p:nvSpPr>
        <p:spPr>
          <a:xfrm>
            <a:off x="234745" y="215184"/>
            <a:ext cx="40322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用户</a:t>
            </a:r>
            <a:r>
              <a:rPr lang="en-US" altLang="zh-CN" sz="2800" dirty="0">
                <a:solidFill>
                  <a:schemeClr val="bg1"/>
                </a:solidFill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user</a:t>
            </a:r>
            <a:r>
              <a:rPr lang="zh-CN" altLang="en-US" sz="2800" dirty="0">
                <a:solidFill>
                  <a:schemeClr val="bg1"/>
                </a:solidFill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相关接口</a:t>
            </a:r>
            <a:endParaRPr lang="en-US" altLang="zh-CN" sz="2800" dirty="0">
              <a:solidFill>
                <a:schemeClr val="bg1"/>
              </a:solidFill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</a:endParaRP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B6082336-7678-0789-2885-850553CA0FC6}"/>
              </a:ext>
            </a:extLst>
          </p:cNvPr>
          <p:cNvCxnSpPr>
            <a:cxnSpLocks/>
          </p:cNvCxnSpPr>
          <p:nvPr/>
        </p:nvCxnSpPr>
        <p:spPr>
          <a:xfrm>
            <a:off x="5540102" y="1500052"/>
            <a:ext cx="0" cy="5025597"/>
          </a:xfrm>
          <a:prstGeom prst="line">
            <a:avLst/>
          </a:prstGeom>
          <a:ln w="28575">
            <a:solidFill>
              <a:srgbClr val="C9E1F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ABB38E7A-3A2F-3B18-186D-8CC4D4C1D353}"/>
              </a:ext>
            </a:extLst>
          </p:cNvPr>
          <p:cNvSpPr txBox="1"/>
          <p:nvPr/>
        </p:nvSpPr>
        <p:spPr>
          <a:xfrm>
            <a:off x="10065658" y="6255657"/>
            <a:ext cx="1549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userSearchVO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367982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8975C4-6FD4-5312-DD94-7EBB55B0AE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7281513-917F-E2CD-6F20-6A1DD19769FE}"/>
              </a:ext>
            </a:extLst>
          </p:cNvPr>
          <p:cNvSpPr txBox="1"/>
          <p:nvPr/>
        </p:nvSpPr>
        <p:spPr>
          <a:xfrm>
            <a:off x="297426" y="1282733"/>
            <a:ext cx="384418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策略修改</a:t>
            </a:r>
            <a:endParaRPr lang="en-US" altLang="zh-CN" sz="2400" dirty="0"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</a:endParaRPr>
          </a:p>
          <a:p>
            <a:r>
              <a:rPr lang="en-US" altLang="zh-CN" dirty="0"/>
              <a:t>Path</a:t>
            </a:r>
            <a:r>
              <a:rPr lang="zh-CN" altLang="en-US" dirty="0"/>
              <a:t>：</a:t>
            </a:r>
            <a:r>
              <a:rPr lang="en-US" altLang="zh-CN" dirty="0"/>
              <a:t>/user/strategy</a:t>
            </a:r>
          </a:p>
          <a:p>
            <a:r>
              <a:rPr lang="en-US" altLang="zh-CN" dirty="0"/>
              <a:t>Method</a:t>
            </a:r>
            <a:r>
              <a:rPr lang="zh-CN" altLang="en-US" dirty="0"/>
              <a:t>：</a:t>
            </a:r>
            <a:r>
              <a:rPr lang="en-US" altLang="zh-CN" dirty="0"/>
              <a:t>PUT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F94A87C-EF68-4B4D-2FE0-DDCE86F549D3}"/>
              </a:ext>
            </a:extLst>
          </p:cNvPr>
          <p:cNvSpPr txBox="1"/>
          <p:nvPr/>
        </p:nvSpPr>
        <p:spPr>
          <a:xfrm>
            <a:off x="5921275" y="2360612"/>
            <a:ext cx="2795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返回数据：</a:t>
            </a:r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73015CF6-4031-34F1-4A4C-470BCF74F3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3673736"/>
              </p:ext>
            </p:extLst>
          </p:nvPr>
        </p:nvGraphicFramePr>
        <p:xfrm>
          <a:off x="6073675" y="2884568"/>
          <a:ext cx="5195434" cy="17526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570182">
                  <a:extLst>
                    <a:ext uri="{9D8B030D-6E8A-4147-A177-3AD203B41FA5}">
                      <a16:colId xmlns:a16="http://schemas.microsoft.com/office/drawing/2014/main" val="52154686"/>
                    </a:ext>
                  </a:extLst>
                </a:gridCol>
                <a:gridCol w="998495">
                  <a:extLst>
                    <a:ext uri="{9D8B030D-6E8A-4147-A177-3AD203B41FA5}">
                      <a16:colId xmlns:a16="http://schemas.microsoft.com/office/drawing/2014/main" val="454720125"/>
                    </a:ext>
                  </a:extLst>
                </a:gridCol>
                <a:gridCol w="1154550">
                  <a:extLst>
                    <a:ext uri="{9D8B030D-6E8A-4147-A177-3AD203B41FA5}">
                      <a16:colId xmlns:a16="http://schemas.microsoft.com/office/drawing/2014/main" val="3171539816"/>
                    </a:ext>
                  </a:extLst>
                </a:gridCol>
                <a:gridCol w="1472207">
                  <a:extLst>
                    <a:ext uri="{9D8B030D-6E8A-4147-A177-3AD203B41FA5}">
                      <a16:colId xmlns:a16="http://schemas.microsoft.com/office/drawing/2014/main" val="1053932550"/>
                    </a:ext>
                  </a:extLst>
                </a:gridCol>
              </a:tblGrid>
              <a:tr h="312010">
                <a:tc>
                  <a:txBody>
                    <a:bodyPr/>
                    <a:lstStyle/>
                    <a:p>
                      <a:r>
                        <a:rPr lang="zh-CN" altLang="en-US" dirty="0"/>
                        <a:t>参数名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类型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是否必须（默认值）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其他信息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38795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code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integer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format:int32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91262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data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object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93856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msg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string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79096119"/>
                  </a:ext>
                </a:extLst>
              </a:tr>
            </a:tbl>
          </a:graphicData>
        </a:graphic>
      </p:graphicFrame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400713DC-B64E-862C-CECF-24DC3EC76D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989171"/>
              </p:ext>
            </p:extLst>
          </p:nvPr>
        </p:nvGraphicFramePr>
        <p:xfrm>
          <a:off x="422786" y="4177154"/>
          <a:ext cx="4625533" cy="25908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172032">
                  <a:extLst>
                    <a:ext uri="{9D8B030D-6E8A-4147-A177-3AD203B41FA5}">
                      <a16:colId xmlns:a16="http://schemas.microsoft.com/office/drawing/2014/main" val="52154686"/>
                    </a:ext>
                  </a:extLst>
                </a:gridCol>
                <a:gridCol w="1103085">
                  <a:extLst>
                    <a:ext uri="{9D8B030D-6E8A-4147-A177-3AD203B41FA5}">
                      <a16:colId xmlns:a16="http://schemas.microsoft.com/office/drawing/2014/main" val="3171539816"/>
                    </a:ext>
                  </a:extLst>
                </a:gridCol>
                <a:gridCol w="974447">
                  <a:extLst>
                    <a:ext uri="{9D8B030D-6E8A-4147-A177-3AD203B41FA5}">
                      <a16:colId xmlns:a16="http://schemas.microsoft.com/office/drawing/2014/main" val="1053932550"/>
                    </a:ext>
                  </a:extLst>
                </a:gridCol>
                <a:gridCol w="1375969">
                  <a:extLst>
                    <a:ext uri="{9D8B030D-6E8A-4147-A177-3AD203B41FA5}">
                      <a16:colId xmlns:a16="http://schemas.microsoft.com/office/drawing/2014/main" val="2029882050"/>
                    </a:ext>
                  </a:extLst>
                </a:gridCol>
              </a:tblGrid>
              <a:tr h="312010">
                <a:tc>
                  <a:txBody>
                    <a:bodyPr/>
                    <a:lstStyle/>
                    <a:p>
                      <a:r>
                        <a:rPr lang="zh-CN" altLang="en-US" dirty="0"/>
                        <a:t>参数名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是否必须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类型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备注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38795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userid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integer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format:int64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91262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longTerm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number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93856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shortTerm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number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8994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lowPrice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number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16526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highPrice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number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202533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remind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/>
                        <a:t>interger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format:int32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49155594"/>
                  </a:ext>
                </a:extLst>
              </a:tr>
            </a:tbl>
          </a:graphicData>
        </a:graphic>
      </p:graphicFrame>
      <p:sp>
        <p:nvSpPr>
          <p:cNvPr id="13" name="文本框 12">
            <a:extLst>
              <a:ext uri="{FF2B5EF4-FFF2-40B4-BE49-F238E27FC236}">
                <a16:creationId xmlns:a16="http://schemas.microsoft.com/office/drawing/2014/main" id="{28B4D847-9297-5E5B-D7CA-9A485B041181}"/>
              </a:ext>
            </a:extLst>
          </p:cNvPr>
          <p:cNvSpPr txBox="1"/>
          <p:nvPr/>
        </p:nvSpPr>
        <p:spPr>
          <a:xfrm>
            <a:off x="297426" y="2360612"/>
            <a:ext cx="279545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请求参数：</a:t>
            </a:r>
            <a:endParaRPr lang="en-US" altLang="zh-CN" dirty="0"/>
          </a:p>
          <a:p>
            <a:r>
              <a:rPr lang="en-US" altLang="zh-CN" dirty="0"/>
              <a:t>Headers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Body</a:t>
            </a:r>
            <a:endParaRPr lang="zh-CN" altLang="en-US" dirty="0"/>
          </a:p>
        </p:txBody>
      </p:sp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EB9C595C-7A70-7626-55EC-D57E1B356B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2296797"/>
              </p:ext>
            </p:extLst>
          </p:nvPr>
        </p:nvGraphicFramePr>
        <p:xfrm>
          <a:off x="422786" y="3018905"/>
          <a:ext cx="4625533" cy="7366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597744">
                  <a:extLst>
                    <a:ext uri="{9D8B030D-6E8A-4147-A177-3AD203B41FA5}">
                      <a16:colId xmlns:a16="http://schemas.microsoft.com/office/drawing/2014/main" val="52154686"/>
                    </a:ext>
                  </a:extLst>
                </a:gridCol>
                <a:gridCol w="1731624">
                  <a:extLst>
                    <a:ext uri="{9D8B030D-6E8A-4147-A177-3AD203B41FA5}">
                      <a16:colId xmlns:a16="http://schemas.microsoft.com/office/drawing/2014/main" val="3171539816"/>
                    </a:ext>
                  </a:extLst>
                </a:gridCol>
                <a:gridCol w="1296165">
                  <a:extLst>
                    <a:ext uri="{9D8B030D-6E8A-4147-A177-3AD203B41FA5}">
                      <a16:colId xmlns:a16="http://schemas.microsoft.com/office/drawing/2014/main" val="105393255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zh-CN" altLang="en-US" dirty="0"/>
                        <a:t>参数名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参数值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是否必须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38795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Content-Type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Application/</a:t>
                      </a:r>
                      <a:r>
                        <a:rPr lang="en-US" altLang="zh-CN" dirty="0" err="1"/>
                        <a:t>json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91262452"/>
                  </a:ext>
                </a:extLst>
              </a:tr>
            </a:tbl>
          </a:graphicData>
        </a:graphic>
      </p:graphicFrame>
      <p:sp>
        <p:nvSpPr>
          <p:cNvPr id="4" name="矩形 3">
            <a:extLst>
              <a:ext uri="{FF2B5EF4-FFF2-40B4-BE49-F238E27FC236}">
                <a16:creationId xmlns:a16="http://schemas.microsoft.com/office/drawing/2014/main" id="{BDDCA1DB-088D-EF8E-BC4C-AF847AAEA83C}"/>
              </a:ext>
            </a:extLst>
          </p:cNvPr>
          <p:cNvSpPr/>
          <p:nvPr/>
        </p:nvSpPr>
        <p:spPr>
          <a:xfrm>
            <a:off x="0" y="0"/>
            <a:ext cx="12192000" cy="94052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B94E8D1-578D-F07B-265D-08124249568F}"/>
              </a:ext>
            </a:extLst>
          </p:cNvPr>
          <p:cNvSpPr txBox="1"/>
          <p:nvPr/>
        </p:nvSpPr>
        <p:spPr>
          <a:xfrm>
            <a:off x="234745" y="215184"/>
            <a:ext cx="40322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用户</a:t>
            </a:r>
            <a:r>
              <a:rPr lang="en-US" altLang="zh-CN" sz="2800" dirty="0">
                <a:solidFill>
                  <a:schemeClr val="bg1"/>
                </a:solidFill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user</a:t>
            </a:r>
            <a:r>
              <a:rPr lang="zh-CN" altLang="en-US" sz="2800" dirty="0">
                <a:solidFill>
                  <a:schemeClr val="bg1"/>
                </a:solidFill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相关接口</a:t>
            </a:r>
            <a:endParaRPr lang="en-US" altLang="zh-CN" sz="2800" dirty="0">
              <a:solidFill>
                <a:schemeClr val="bg1"/>
              </a:solidFill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4D84EB84-3B54-EAC0-2528-9280800AA2E6}"/>
              </a:ext>
            </a:extLst>
          </p:cNvPr>
          <p:cNvCxnSpPr>
            <a:cxnSpLocks/>
          </p:cNvCxnSpPr>
          <p:nvPr/>
        </p:nvCxnSpPr>
        <p:spPr>
          <a:xfrm>
            <a:off x="5540102" y="1500052"/>
            <a:ext cx="0" cy="5025597"/>
          </a:xfrm>
          <a:prstGeom prst="line">
            <a:avLst/>
          </a:prstGeom>
          <a:ln w="28575">
            <a:solidFill>
              <a:srgbClr val="C9E1F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BF64D3CC-BAFE-8399-F544-BEE3AA9B57E9}"/>
              </a:ext>
            </a:extLst>
          </p:cNvPr>
          <p:cNvSpPr txBox="1"/>
          <p:nvPr/>
        </p:nvSpPr>
        <p:spPr>
          <a:xfrm>
            <a:off x="2808517" y="2496180"/>
            <a:ext cx="2620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userStrategyModifyDTO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078325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93351A-40A5-91FC-33CE-7CF118053E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A373BED-FCBB-DAFD-259F-6B45DE1EC8FF}"/>
              </a:ext>
            </a:extLst>
          </p:cNvPr>
          <p:cNvSpPr txBox="1"/>
          <p:nvPr/>
        </p:nvSpPr>
        <p:spPr>
          <a:xfrm>
            <a:off x="422786" y="1263953"/>
            <a:ext cx="3844187" cy="1434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新增交易</a:t>
            </a:r>
            <a:endParaRPr lang="en-US" altLang="zh-CN" sz="2400" dirty="0"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/>
              <a:t>Path</a:t>
            </a:r>
            <a:r>
              <a:rPr lang="zh-CN" altLang="en-US" dirty="0"/>
              <a:t>：</a:t>
            </a:r>
            <a:r>
              <a:rPr lang="en-US" altLang="zh-CN" dirty="0"/>
              <a:t>/transaction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Method</a:t>
            </a:r>
            <a:r>
              <a:rPr lang="zh-CN" altLang="en-US" dirty="0"/>
              <a:t>：</a:t>
            </a:r>
            <a:r>
              <a:rPr lang="en-US" altLang="zh-CN" dirty="0"/>
              <a:t>POST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4F7E334-A915-7026-2D8B-9565FC20F6CC}"/>
              </a:ext>
            </a:extLst>
          </p:cNvPr>
          <p:cNvSpPr txBox="1"/>
          <p:nvPr/>
        </p:nvSpPr>
        <p:spPr>
          <a:xfrm>
            <a:off x="422786" y="3206223"/>
            <a:ext cx="2795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返回数据：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8A4ECF4-EB20-2718-C055-00A60B33DAB7}"/>
              </a:ext>
            </a:extLst>
          </p:cNvPr>
          <p:cNvSpPr txBox="1"/>
          <p:nvPr/>
        </p:nvSpPr>
        <p:spPr>
          <a:xfrm>
            <a:off x="6177466" y="1174898"/>
            <a:ext cx="279545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请求参数：</a:t>
            </a:r>
            <a:endParaRPr lang="en-US" altLang="zh-CN" dirty="0"/>
          </a:p>
          <a:p>
            <a:r>
              <a:rPr lang="en-US" altLang="zh-CN" dirty="0"/>
              <a:t>Headers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Body</a:t>
            </a:r>
            <a:endParaRPr lang="zh-CN" altLang="en-US" dirty="0"/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5816007F-2FEE-E2F0-3BF9-71E9B15CC0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3995885"/>
              </p:ext>
            </p:extLst>
          </p:nvPr>
        </p:nvGraphicFramePr>
        <p:xfrm>
          <a:off x="6302827" y="1915490"/>
          <a:ext cx="4625533" cy="7366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597744">
                  <a:extLst>
                    <a:ext uri="{9D8B030D-6E8A-4147-A177-3AD203B41FA5}">
                      <a16:colId xmlns:a16="http://schemas.microsoft.com/office/drawing/2014/main" val="52154686"/>
                    </a:ext>
                  </a:extLst>
                </a:gridCol>
                <a:gridCol w="1731624">
                  <a:extLst>
                    <a:ext uri="{9D8B030D-6E8A-4147-A177-3AD203B41FA5}">
                      <a16:colId xmlns:a16="http://schemas.microsoft.com/office/drawing/2014/main" val="3171539816"/>
                    </a:ext>
                  </a:extLst>
                </a:gridCol>
                <a:gridCol w="1296165">
                  <a:extLst>
                    <a:ext uri="{9D8B030D-6E8A-4147-A177-3AD203B41FA5}">
                      <a16:colId xmlns:a16="http://schemas.microsoft.com/office/drawing/2014/main" val="105393255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zh-CN" altLang="en-US" dirty="0"/>
                        <a:t>参数名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参数值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是否必须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38795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Content-Type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Application/</a:t>
                      </a:r>
                      <a:r>
                        <a:rPr lang="en-US" altLang="zh-CN" dirty="0" err="1"/>
                        <a:t>json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91262452"/>
                  </a:ext>
                </a:extLst>
              </a:tr>
            </a:tbl>
          </a:graphicData>
        </a:graphic>
      </p:graphicFrame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CF27DCC4-17D8-A62B-790D-ABE60CFE30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3836820"/>
              </p:ext>
            </p:extLst>
          </p:nvPr>
        </p:nvGraphicFramePr>
        <p:xfrm>
          <a:off x="550899" y="3764597"/>
          <a:ext cx="4653664" cy="17526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028412">
                  <a:extLst>
                    <a:ext uri="{9D8B030D-6E8A-4147-A177-3AD203B41FA5}">
                      <a16:colId xmlns:a16="http://schemas.microsoft.com/office/drawing/2014/main" val="52154686"/>
                    </a:ext>
                  </a:extLst>
                </a:gridCol>
                <a:gridCol w="998495">
                  <a:extLst>
                    <a:ext uri="{9D8B030D-6E8A-4147-A177-3AD203B41FA5}">
                      <a16:colId xmlns:a16="http://schemas.microsoft.com/office/drawing/2014/main" val="454720125"/>
                    </a:ext>
                  </a:extLst>
                </a:gridCol>
                <a:gridCol w="1154550">
                  <a:extLst>
                    <a:ext uri="{9D8B030D-6E8A-4147-A177-3AD203B41FA5}">
                      <a16:colId xmlns:a16="http://schemas.microsoft.com/office/drawing/2014/main" val="3171539816"/>
                    </a:ext>
                  </a:extLst>
                </a:gridCol>
                <a:gridCol w="1472207">
                  <a:extLst>
                    <a:ext uri="{9D8B030D-6E8A-4147-A177-3AD203B41FA5}">
                      <a16:colId xmlns:a16="http://schemas.microsoft.com/office/drawing/2014/main" val="1053932550"/>
                    </a:ext>
                  </a:extLst>
                </a:gridCol>
              </a:tblGrid>
              <a:tr h="312010">
                <a:tc>
                  <a:txBody>
                    <a:bodyPr/>
                    <a:lstStyle/>
                    <a:p>
                      <a:r>
                        <a:rPr lang="zh-CN" altLang="en-US" dirty="0"/>
                        <a:t>参数名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类型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是否必须（默认值）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其他信息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38795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code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integer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format:int32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91262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data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object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93856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msg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string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79096119"/>
                  </a:ext>
                </a:extLst>
              </a:tr>
            </a:tbl>
          </a:graphicData>
        </a:graphic>
      </p:graphicFrame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1348322C-51E2-396A-6821-B4DDB91379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6436502"/>
              </p:ext>
            </p:extLst>
          </p:nvPr>
        </p:nvGraphicFramePr>
        <p:xfrm>
          <a:off x="6302826" y="3314478"/>
          <a:ext cx="4935798" cy="333248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47654">
                  <a:extLst>
                    <a:ext uri="{9D8B030D-6E8A-4147-A177-3AD203B41FA5}">
                      <a16:colId xmlns:a16="http://schemas.microsoft.com/office/drawing/2014/main" val="52154686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3171539816"/>
                    </a:ext>
                  </a:extLst>
                </a:gridCol>
                <a:gridCol w="999309">
                  <a:extLst>
                    <a:ext uri="{9D8B030D-6E8A-4147-A177-3AD203B41FA5}">
                      <a16:colId xmlns:a16="http://schemas.microsoft.com/office/drawing/2014/main" val="1053932550"/>
                    </a:ext>
                  </a:extLst>
                </a:gridCol>
                <a:gridCol w="1445835">
                  <a:extLst>
                    <a:ext uri="{9D8B030D-6E8A-4147-A177-3AD203B41FA5}">
                      <a16:colId xmlns:a16="http://schemas.microsoft.com/office/drawing/2014/main" val="2029882050"/>
                    </a:ext>
                  </a:extLst>
                </a:gridCol>
              </a:tblGrid>
              <a:tr h="312010">
                <a:tc>
                  <a:txBody>
                    <a:bodyPr/>
                    <a:lstStyle/>
                    <a:p>
                      <a:r>
                        <a:rPr lang="zh-CN" altLang="en-US" dirty="0"/>
                        <a:t>参数名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是否必须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类型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备注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38795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userId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integer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format:int64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91262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id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否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integer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交易</a:t>
                      </a:r>
                      <a:r>
                        <a:rPr lang="en-US" altLang="zh-CN" dirty="0"/>
                        <a:t>id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222493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date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string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93856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type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number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8994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price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number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16526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amount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number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202533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commission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number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49155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note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string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7370439"/>
                  </a:ext>
                </a:extLst>
              </a:tr>
            </a:tbl>
          </a:graphicData>
        </a:graphic>
      </p:graphicFrame>
      <p:sp>
        <p:nvSpPr>
          <p:cNvPr id="13" name="矩形 12">
            <a:extLst>
              <a:ext uri="{FF2B5EF4-FFF2-40B4-BE49-F238E27FC236}">
                <a16:creationId xmlns:a16="http://schemas.microsoft.com/office/drawing/2014/main" id="{3A227E40-3DF2-CABB-01B4-FC49DF67C534}"/>
              </a:ext>
            </a:extLst>
          </p:cNvPr>
          <p:cNvSpPr/>
          <p:nvPr/>
        </p:nvSpPr>
        <p:spPr>
          <a:xfrm>
            <a:off x="0" y="0"/>
            <a:ext cx="12192000" cy="94052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94D08EE-5579-0AB1-FF73-16D552BBE415}"/>
              </a:ext>
            </a:extLst>
          </p:cNvPr>
          <p:cNvSpPr txBox="1"/>
          <p:nvPr/>
        </p:nvSpPr>
        <p:spPr>
          <a:xfrm>
            <a:off x="234744" y="215184"/>
            <a:ext cx="45462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交易</a:t>
            </a:r>
            <a:r>
              <a:rPr lang="en-US" altLang="zh-CN" sz="2800" dirty="0">
                <a:solidFill>
                  <a:schemeClr val="bg1"/>
                </a:solidFill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transaction</a:t>
            </a:r>
            <a:r>
              <a:rPr lang="zh-CN" altLang="en-US" sz="2800" dirty="0">
                <a:solidFill>
                  <a:schemeClr val="bg1"/>
                </a:solidFill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相关接口</a:t>
            </a:r>
            <a:endParaRPr lang="en-US" altLang="zh-CN" sz="2800" dirty="0">
              <a:solidFill>
                <a:schemeClr val="bg1"/>
              </a:solidFill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</a:endParaRP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60C3A720-A157-1AA1-8AD5-7733F29FC8F1}"/>
              </a:ext>
            </a:extLst>
          </p:cNvPr>
          <p:cNvCxnSpPr>
            <a:cxnSpLocks/>
          </p:cNvCxnSpPr>
          <p:nvPr/>
        </p:nvCxnSpPr>
        <p:spPr>
          <a:xfrm>
            <a:off x="5540102" y="1500052"/>
            <a:ext cx="0" cy="5025597"/>
          </a:xfrm>
          <a:prstGeom prst="line">
            <a:avLst/>
          </a:prstGeom>
          <a:ln w="28575">
            <a:solidFill>
              <a:srgbClr val="C9E1F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8E44A52D-0BD4-6981-80D6-9616C757DB04}"/>
              </a:ext>
            </a:extLst>
          </p:cNvPr>
          <p:cNvSpPr txBox="1"/>
          <p:nvPr/>
        </p:nvSpPr>
        <p:spPr>
          <a:xfrm>
            <a:off x="9514114" y="1315386"/>
            <a:ext cx="2165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transactionAddDTO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70379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3F71CF-E57A-C682-8A48-C207B563A4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3DECA92-EE9C-32D2-FB24-9C18506265F5}"/>
              </a:ext>
            </a:extLst>
          </p:cNvPr>
          <p:cNvSpPr txBox="1"/>
          <p:nvPr/>
        </p:nvSpPr>
        <p:spPr>
          <a:xfrm>
            <a:off x="422786" y="1263953"/>
            <a:ext cx="3844187" cy="1434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修改交易</a:t>
            </a:r>
            <a:endParaRPr lang="en-US" altLang="zh-CN" sz="2400" dirty="0"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/>
              <a:t>Path</a:t>
            </a:r>
            <a:r>
              <a:rPr lang="zh-CN" altLang="en-US" dirty="0"/>
              <a:t>：</a:t>
            </a:r>
            <a:r>
              <a:rPr lang="en-US" altLang="zh-CN" dirty="0"/>
              <a:t>/transaction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Method</a:t>
            </a:r>
            <a:r>
              <a:rPr lang="zh-CN" altLang="en-US" dirty="0"/>
              <a:t>：</a:t>
            </a:r>
            <a:r>
              <a:rPr lang="en-US" altLang="zh-CN" dirty="0"/>
              <a:t>PUT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D564FFF-C1E1-57DE-54C8-7977490FB0D1}"/>
              </a:ext>
            </a:extLst>
          </p:cNvPr>
          <p:cNvSpPr txBox="1"/>
          <p:nvPr/>
        </p:nvSpPr>
        <p:spPr>
          <a:xfrm>
            <a:off x="560653" y="3136063"/>
            <a:ext cx="2795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返回数据：</a:t>
            </a: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40A4E87A-13B5-7597-78AC-1B4106BDD1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1013693"/>
              </p:ext>
            </p:extLst>
          </p:nvPr>
        </p:nvGraphicFramePr>
        <p:xfrm>
          <a:off x="6221360" y="3317491"/>
          <a:ext cx="4935798" cy="333248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47654">
                  <a:extLst>
                    <a:ext uri="{9D8B030D-6E8A-4147-A177-3AD203B41FA5}">
                      <a16:colId xmlns:a16="http://schemas.microsoft.com/office/drawing/2014/main" val="52154686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3171539816"/>
                    </a:ext>
                  </a:extLst>
                </a:gridCol>
                <a:gridCol w="999309">
                  <a:extLst>
                    <a:ext uri="{9D8B030D-6E8A-4147-A177-3AD203B41FA5}">
                      <a16:colId xmlns:a16="http://schemas.microsoft.com/office/drawing/2014/main" val="1053932550"/>
                    </a:ext>
                  </a:extLst>
                </a:gridCol>
                <a:gridCol w="1445835">
                  <a:extLst>
                    <a:ext uri="{9D8B030D-6E8A-4147-A177-3AD203B41FA5}">
                      <a16:colId xmlns:a16="http://schemas.microsoft.com/office/drawing/2014/main" val="2029882050"/>
                    </a:ext>
                  </a:extLst>
                </a:gridCol>
              </a:tblGrid>
              <a:tr h="312010">
                <a:tc>
                  <a:txBody>
                    <a:bodyPr/>
                    <a:lstStyle/>
                    <a:p>
                      <a:r>
                        <a:rPr lang="zh-CN" altLang="en-US" dirty="0"/>
                        <a:t>参数名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是否必须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类型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备注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38795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userId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integer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format:int64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91262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id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integer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交易</a:t>
                      </a:r>
                      <a:r>
                        <a:rPr lang="en-US" altLang="zh-CN" dirty="0"/>
                        <a:t>id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222493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date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string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93856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type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number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8994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price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number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16526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amount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number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202533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commission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number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49155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note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string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7370439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614325E0-89D9-24A5-6E0A-999233257D97}"/>
              </a:ext>
            </a:extLst>
          </p:cNvPr>
          <p:cNvSpPr txBox="1"/>
          <p:nvPr/>
        </p:nvSpPr>
        <p:spPr>
          <a:xfrm>
            <a:off x="6096000" y="1177911"/>
            <a:ext cx="279545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请求参数：</a:t>
            </a:r>
            <a:endParaRPr lang="en-US" altLang="zh-CN" dirty="0"/>
          </a:p>
          <a:p>
            <a:r>
              <a:rPr lang="en-US" altLang="zh-CN" dirty="0"/>
              <a:t>Headers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Body</a:t>
            </a:r>
            <a:endParaRPr lang="zh-CN" altLang="en-US" dirty="0"/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D1EFC6CC-F509-11EB-DC09-023C6DB400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6644347"/>
              </p:ext>
            </p:extLst>
          </p:nvPr>
        </p:nvGraphicFramePr>
        <p:xfrm>
          <a:off x="6221361" y="1918503"/>
          <a:ext cx="4625533" cy="7366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597744">
                  <a:extLst>
                    <a:ext uri="{9D8B030D-6E8A-4147-A177-3AD203B41FA5}">
                      <a16:colId xmlns:a16="http://schemas.microsoft.com/office/drawing/2014/main" val="52154686"/>
                    </a:ext>
                  </a:extLst>
                </a:gridCol>
                <a:gridCol w="1731624">
                  <a:extLst>
                    <a:ext uri="{9D8B030D-6E8A-4147-A177-3AD203B41FA5}">
                      <a16:colId xmlns:a16="http://schemas.microsoft.com/office/drawing/2014/main" val="3171539816"/>
                    </a:ext>
                  </a:extLst>
                </a:gridCol>
                <a:gridCol w="1296165">
                  <a:extLst>
                    <a:ext uri="{9D8B030D-6E8A-4147-A177-3AD203B41FA5}">
                      <a16:colId xmlns:a16="http://schemas.microsoft.com/office/drawing/2014/main" val="105393255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zh-CN" altLang="en-US" dirty="0"/>
                        <a:t>参数名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参数值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是否必须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38795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Content-Type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Application/</a:t>
                      </a:r>
                      <a:r>
                        <a:rPr lang="en-US" altLang="zh-CN" dirty="0" err="1"/>
                        <a:t>json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91262452"/>
                  </a:ext>
                </a:extLst>
              </a:tr>
            </a:tbl>
          </a:graphicData>
        </a:graphic>
      </p:graphicFrame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38F2ADAB-ECBF-33FD-DCE6-E2E1C88F78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0792995"/>
              </p:ext>
            </p:extLst>
          </p:nvPr>
        </p:nvGraphicFramePr>
        <p:xfrm>
          <a:off x="646842" y="3601962"/>
          <a:ext cx="4572217" cy="17526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946965">
                  <a:extLst>
                    <a:ext uri="{9D8B030D-6E8A-4147-A177-3AD203B41FA5}">
                      <a16:colId xmlns:a16="http://schemas.microsoft.com/office/drawing/2014/main" val="52154686"/>
                    </a:ext>
                  </a:extLst>
                </a:gridCol>
                <a:gridCol w="998495">
                  <a:extLst>
                    <a:ext uri="{9D8B030D-6E8A-4147-A177-3AD203B41FA5}">
                      <a16:colId xmlns:a16="http://schemas.microsoft.com/office/drawing/2014/main" val="454720125"/>
                    </a:ext>
                  </a:extLst>
                </a:gridCol>
                <a:gridCol w="1154550">
                  <a:extLst>
                    <a:ext uri="{9D8B030D-6E8A-4147-A177-3AD203B41FA5}">
                      <a16:colId xmlns:a16="http://schemas.microsoft.com/office/drawing/2014/main" val="3171539816"/>
                    </a:ext>
                  </a:extLst>
                </a:gridCol>
                <a:gridCol w="1472207">
                  <a:extLst>
                    <a:ext uri="{9D8B030D-6E8A-4147-A177-3AD203B41FA5}">
                      <a16:colId xmlns:a16="http://schemas.microsoft.com/office/drawing/2014/main" val="1053932550"/>
                    </a:ext>
                  </a:extLst>
                </a:gridCol>
              </a:tblGrid>
              <a:tr h="312010">
                <a:tc>
                  <a:txBody>
                    <a:bodyPr/>
                    <a:lstStyle/>
                    <a:p>
                      <a:r>
                        <a:rPr lang="zh-CN" altLang="en-US" dirty="0"/>
                        <a:t>参数名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类型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是否必须（默认值）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其他信息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38795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code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integer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format:int32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91262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data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object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93856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msg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string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79096119"/>
                  </a:ext>
                </a:extLst>
              </a:tr>
            </a:tbl>
          </a:graphicData>
        </a:graphic>
      </p:graphicFrame>
      <p:sp>
        <p:nvSpPr>
          <p:cNvPr id="4" name="矩形 3">
            <a:extLst>
              <a:ext uri="{FF2B5EF4-FFF2-40B4-BE49-F238E27FC236}">
                <a16:creationId xmlns:a16="http://schemas.microsoft.com/office/drawing/2014/main" id="{C9C26B5F-6EF7-A2FF-7BB3-24A2F2F62B5D}"/>
              </a:ext>
            </a:extLst>
          </p:cNvPr>
          <p:cNvSpPr/>
          <p:nvPr/>
        </p:nvSpPr>
        <p:spPr>
          <a:xfrm>
            <a:off x="0" y="0"/>
            <a:ext cx="12192000" cy="94052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2BDE34A-67DA-A812-7B83-ED2E22FF9A80}"/>
              </a:ext>
            </a:extLst>
          </p:cNvPr>
          <p:cNvSpPr txBox="1"/>
          <p:nvPr/>
        </p:nvSpPr>
        <p:spPr>
          <a:xfrm>
            <a:off x="234744" y="215184"/>
            <a:ext cx="45462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交易</a:t>
            </a:r>
            <a:r>
              <a:rPr lang="en-US" altLang="zh-CN" sz="2800" dirty="0">
                <a:solidFill>
                  <a:schemeClr val="bg1"/>
                </a:solidFill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transaction</a:t>
            </a:r>
            <a:r>
              <a:rPr lang="zh-CN" altLang="en-US" sz="2800" dirty="0">
                <a:solidFill>
                  <a:schemeClr val="bg1"/>
                </a:solidFill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相关接口</a:t>
            </a:r>
            <a:endParaRPr lang="en-US" altLang="zh-CN" sz="2800" dirty="0">
              <a:solidFill>
                <a:schemeClr val="bg1"/>
              </a:solidFill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D7D816E9-EEF0-975A-092E-3B076F63688A}"/>
              </a:ext>
            </a:extLst>
          </p:cNvPr>
          <p:cNvCxnSpPr>
            <a:cxnSpLocks/>
          </p:cNvCxnSpPr>
          <p:nvPr/>
        </p:nvCxnSpPr>
        <p:spPr>
          <a:xfrm>
            <a:off x="5540102" y="1500052"/>
            <a:ext cx="0" cy="5025597"/>
          </a:xfrm>
          <a:prstGeom prst="line">
            <a:avLst/>
          </a:prstGeom>
          <a:ln w="28575">
            <a:solidFill>
              <a:srgbClr val="C9E1F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27A5A82E-A103-AD3F-9155-22E521AD444F}"/>
              </a:ext>
            </a:extLst>
          </p:cNvPr>
          <p:cNvSpPr txBox="1"/>
          <p:nvPr/>
        </p:nvSpPr>
        <p:spPr>
          <a:xfrm>
            <a:off x="9289144" y="1263953"/>
            <a:ext cx="2439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transactionModifyDTO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83667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5D4D86-7FD6-93D4-EBFF-485A573086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CD66E7A-2DF5-4480-9A94-C614E6978345}"/>
              </a:ext>
            </a:extLst>
          </p:cNvPr>
          <p:cNvSpPr txBox="1"/>
          <p:nvPr/>
        </p:nvSpPr>
        <p:spPr>
          <a:xfrm>
            <a:off x="481569" y="1311786"/>
            <a:ext cx="3844187" cy="1434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根据交易</a:t>
            </a:r>
            <a:r>
              <a:rPr lang="en-US" altLang="zh-CN" sz="2400" dirty="0"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id</a:t>
            </a:r>
            <a:r>
              <a:rPr lang="zh-CN" altLang="en-US" sz="2400" dirty="0"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查询交易</a:t>
            </a:r>
            <a:endParaRPr lang="en-US" altLang="zh-CN" sz="2400" dirty="0"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/>
              <a:t>Path</a:t>
            </a:r>
            <a:r>
              <a:rPr lang="zh-CN" altLang="en-US" dirty="0"/>
              <a:t>：</a:t>
            </a:r>
            <a:r>
              <a:rPr lang="en-US" altLang="zh-CN" dirty="0"/>
              <a:t>/transaction/{id}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Method</a:t>
            </a:r>
            <a:r>
              <a:rPr lang="zh-CN" altLang="en-US" dirty="0"/>
              <a:t>：</a:t>
            </a:r>
            <a:r>
              <a:rPr lang="en-US" altLang="zh-CN" dirty="0"/>
              <a:t>GET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50AC528-AE3C-BE10-5AA4-ED318C228534}"/>
              </a:ext>
            </a:extLst>
          </p:cNvPr>
          <p:cNvSpPr txBox="1"/>
          <p:nvPr/>
        </p:nvSpPr>
        <p:spPr>
          <a:xfrm>
            <a:off x="408037" y="2884568"/>
            <a:ext cx="2795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请求参数：</a:t>
            </a:r>
            <a:r>
              <a:rPr lang="en-US" altLang="zh-CN" dirty="0" err="1"/>
              <a:t>pathVarible</a:t>
            </a:r>
            <a:endParaRPr lang="en-US" altLang="zh-CN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7EEEE8E-126E-623F-1DE5-9221D2D5F546}"/>
              </a:ext>
            </a:extLst>
          </p:cNvPr>
          <p:cNvSpPr txBox="1"/>
          <p:nvPr/>
        </p:nvSpPr>
        <p:spPr>
          <a:xfrm>
            <a:off x="5980983" y="1413386"/>
            <a:ext cx="2795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返回数据：</a:t>
            </a:r>
          </a:p>
        </p:txBody>
      </p:sp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CE8F54D3-E71E-E621-838E-EE82717F4F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2075068"/>
              </p:ext>
            </p:extLst>
          </p:nvPr>
        </p:nvGraphicFramePr>
        <p:xfrm>
          <a:off x="533398" y="3625160"/>
          <a:ext cx="4625533" cy="7366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597744">
                  <a:extLst>
                    <a:ext uri="{9D8B030D-6E8A-4147-A177-3AD203B41FA5}">
                      <a16:colId xmlns:a16="http://schemas.microsoft.com/office/drawing/2014/main" val="52154686"/>
                    </a:ext>
                  </a:extLst>
                </a:gridCol>
                <a:gridCol w="981174">
                  <a:extLst>
                    <a:ext uri="{9D8B030D-6E8A-4147-A177-3AD203B41FA5}">
                      <a16:colId xmlns:a16="http://schemas.microsoft.com/office/drawing/2014/main" val="3171539816"/>
                    </a:ext>
                  </a:extLst>
                </a:gridCol>
                <a:gridCol w="2046615">
                  <a:extLst>
                    <a:ext uri="{9D8B030D-6E8A-4147-A177-3AD203B41FA5}">
                      <a16:colId xmlns:a16="http://schemas.microsoft.com/office/drawing/2014/main" val="105393255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zh-CN" altLang="en-US" dirty="0"/>
                        <a:t>参数名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参数值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备注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38795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id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transactionId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91262452"/>
                  </a:ext>
                </a:extLst>
              </a:tr>
            </a:tbl>
          </a:graphicData>
        </a:graphic>
      </p:graphicFrame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FBF7D827-2CEE-32F5-48D8-4A47F9E56A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3849433"/>
              </p:ext>
            </p:extLst>
          </p:nvPr>
        </p:nvGraphicFramePr>
        <p:xfrm>
          <a:off x="5978493" y="1920820"/>
          <a:ext cx="5595885" cy="434848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2013786">
                  <a:extLst>
                    <a:ext uri="{9D8B030D-6E8A-4147-A177-3AD203B41FA5}">
                      <a16:colId xmlns:a16="http://schemas.microsoft.com/office/drawing/2014/main" val="52154686"/>
                    </a:ext>
                  </a:extLst>
                </a:gridCol>
                <a:gridCol w="939567">
                  <a:extLst>
                    <a:ext uri="{9D8B030D-6E8A-4147-A177-3AD203B41FA5}">
                      <a16:colId xmlns:a16="http://schemas.microsoft.com/office/drawing/2014/main" val="454720125"/>
                    </a:ext>
                  </a:extLst>
                </a:gridCol>
                <a:gridCol w="1216403">
                  <a:extLst>
                    <a:ext uri="{9D8B030D-6E8A-4147-A177-3AD203B41FA5}">
                      <a16:colId xmlns:a16="http://schemas.microsoft.com/office/drawing/2014/main" val="3171539816"/>
                    </a:ext>
                  </a:extLst>
                </a:gridCol>
                <a:gridCol w="1426129">
                  <a:extLst>
                    <a:ext uri="{9D8B030D-6E8A-4147-A177-3AD203B41FA5}">
                      <a16:colId xmlns:a16="http://schemas.microsoft.com/office/drawing/2014/main" val="1053932550"/>
                    </a:ext>
                  </a:extLst>
                </a:gridCol>
              </a:tblGrid>
              <a:tr h="312010">
                <a:tc>
                  <a:txBody>
                    <a:bodyPr/>
                    <a:lstStyle/>
                    <a:p>
                      <a:r>
                        <a:rPr lang="zh-CN" altLang="en-US" dirty="0"/>
                        <a:t>参数名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类型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是否必须（默认值）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其他信息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38795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code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integer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format:int32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91262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data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object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93856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    |- id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integer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format:int64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95922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    |- date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string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7435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    |- type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number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59282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    |- price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number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48923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    |- amount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number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03918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    |- commission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number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63052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    |- note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string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51951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msg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string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79096119"/>
                  </a:ext>
                </a:extLst>
              </a:tr>
            </a:tbl>
          </a:graphicData>
        </a:graphic>
      </p:graphicFrame>
      <p:sp>
        <p:nvSpPr>
          <p:cNvPr id="16" name="矩形 15">
            <a:extLst>
              <a:ext uri="{FF2B5EF4-FFF2-40B4-BE49-F238E27FC236}">
                <a16:creationId xmlns:a16="http://schemas.microsoft.com/office/drawing/2014/main" id="{3B3EDA4B-3CA1-8341-1720-56C406C256BF}"/>
              </a:ext>
            </a:extLst>
          </p:cNvPr>
          <p:cNvSpPr/>
          <p:nvPr/>
        </p:nvSpPr>
        <p:spPr>
          <a:xfrm>
            <a:off x="0" y="0"/>
            <a:ext cx="12192000" cy="94052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4312C71F-90FD-E6C8-EC46-2B654E402221}"/>
              </a:ext>
            </a:extLst>
          </p:cNvPr>
          <p:cNvSpPr txBox="1"/>
          <p:nvPr/>
        </p:nvSpPr>
        <p:spPr>
          <a:xfrm>
            <a:off x="234744" y="215184"/>
            <a:ext cx="45462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交易</a:t>
            </a:r>
            <a:r>
              <a:rPr lang="en-US" altLang="zh-CN" sz="2800" dirty="0">
                <a:solidFill>
                  <a:schemeClr val="bg1"/>
                </a:solidFill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transaction</a:t>
            </a:r>
            <a:r>
              <a:rPr lang="zh-CN" altLang="en-US" sz="2800" dirty="0">
                <a:solidFill>
                  <a:schemeClr val="bg1"/>
                </a:solidFill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相关接口</a:t>
            </a:r>
            <a:endParaRPr lang="en-US" altLang="zh-CN" sz="2800" dirty="0">
              <a:solidFill>
                <a:schemeClr val="bg1"/>
              </a:solidFill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</a:endParaRPr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774D7A70-ECE0-03D4-6550-70AF191D75CC}"/>
              </a:ext>
            </a:extLst>
          </p:cNvPr>
          <p:cNvCxnSpPr>
            <a:cxnSpLocks/>
          </p:cNvCxnSpPr>
          <p:nvPr/>
        </p:nvCxnSpPr>
        <p:spPr>
          <a:xfrm>
            <a:off x="5540102" y="1500052"/>
            <a:ext cx="0" cy="5025597"/>
          </a:xfrm>
          <a:prstGeom prst="line">
            <a:avLst/>
          </a:prstGeom>
          <a:ln w="28575">
            <a:solidFill>
              <a:srgbClr val="C9E1F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1904E22D-B6D2-7C70-FA86-493CBBA9815A}"/>
              </a:ext>
            </a:extLst>
          </p:cNvPr>
          <p:cNvSpPr txBox="1"/>
          <p:nvPr/>
        </p:nvSpPr>
        <p:spPr>
          <a:xfrm>
            <a:off x="9528631" y="1130720"/>
            <a:ext cx="2254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transactionQueryVO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186006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631FD5-FA28-2F25-E8A0-3841419993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6D803BB3-0B41-F9CD-476C-D581AAEF03CA}"/>
              </a:ext>
            </a:extLst>
          </p:cNvPr>
          <p:cNvSpPr txBox="1"/>
          <p:nvPr/>
        </p:nvSpPr>
        <p:spPr>
          <a:xfrm>
            <a:off x="6096000" y="2360612"/>
            <a:ext cx="2795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返回数据：</a:t>
            </a: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A75BB4D4-25EC-07A4-7914-CD51947A55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7581201"/>
              </p:ext>
            </p:extLst>
          </p:nvPr>
        </p:nvGraphicFramePr>
        <p:xfrm>
          <a:off x="6248400" y="2884568"/>
          <a:ext cx="5195434" cy="17526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570182">
                  <a:extLst>
                    <a:ext uri="{9D8B030D-6E8A-4147-A177-3AD203B41FA5}">
                      <a16:colId xmlns:a16="http://schemas.microsoft.com/office/drawing/2014/main" val="52154686"/>
                    </a:ext>
                  </a:extLst>
                </a:gridCol>
                <a:gridCol w="998495">
                  <a:extLst>
                    <a:ext uri="{9D8B030D-6E8A-4147-A177-3AD203B41FA5}">
                      <a16:colId xmlns:a16="http://schemas.microsoft.com/office/drawing/2014/main" val="454720125"/>
                    </a:ext>
                  </a:extLst>
                </a:gridCol>
                <a:gridCol w="1154550">
                  <a:extLst>
                    <a:ext uri="{9D8B030D-6E8A-4147-A177-3AD203B41FA5}">
                      <a16:colId xmlns:a16="http://schemas.microsoft.com/office/drawing/2014/main" val="3171539816"/>
                    </a:ext>
                  </a:extLst>
                </a:gridCol>
                <a:gridCol w="1472207">
                  <a:extLst>
                    <a:ext uri="{9D8B030D-6E8A-4147-A177-3AD203B41FA5}">
                      <a16:colId xmlns:a16="http://schemas.microsoft.com/office/drawing/2014/main" val="1053932550"/>
                    </a:ext>
                  </a:extLst>
                </a:gridCol>
              </a:tblGrid>
              <a:tr h="312010">
                <a:tc>
                  <a:txBody>
                    <a:bodyPr/>
                    <a:lstStyle/>
                    <a:p>
                      <a:r>
                        <a:rPr lang="zh-CN" altLang="en-US" dirty="0"/>
                        <a:t>参数名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类型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是否必须（默认值）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其他信息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38795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code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integer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format:int32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91262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data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object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93856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msg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string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79096119"/>
                  </a:ext>
                </a:extLst>
              </a:tr>
            </a:tbl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CD566F30-B6AC-EF99-0E37-06EC6EFB3D5B}"/>
              </a:ext>
            </a:extLst>
          </p:cNvPr>
          <p:cNvSpPr txBox="1"/>
          <p:nvPr/>
        </p:nvSpPr>
        <p:spPr>
          <a:xfrm>
            <a:off x="422786" y="1263953"/>
            <a:ext cx="3844187" cy="1434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根据交易</a:t>
            </a:r>
            <a:r>
              <a:rPr lang="en-US" altLang="zh-CN" sz="2400" dirty="0"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id</a:t>
            </a:r>
            <a:r>
              <a:rPr lang="zh-CN" altLang="en-US" sz="2400" dirty="0"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删除交易</a:t>
            </a:r>
            <a:endParaRPr lang="en-US" altLang="zh-CN" sz="2400" dirty="0"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/>
              <a:t>Path</a:t>
            </a:r>
            <a:r>
              <a:rPr lang="zh-CN" altLang="en-US" dirty="0"/>
              <a:t>：</a:t>
            </a:r>
            <a:r>
              <a:rPr lang="en-US" altLang="zh-CN" dirty="0"/>
              <a:t>/transaction/{id}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Method</a:t>
            </a:r>
            <a:r>
              <a:rPr lang="zh-CN" altLang="en-US" dirty="0"/>
              <a:t>：</a:t>
            </a:r>
            <a:r>
              <a:rPr lang="en-US" altLang="zh-CN" dirty="0"/>
              <a:t>DELETE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C4D2F31-A60D-418B-9103-E4377BDC2474}"/>
              </a:ext>
            </a:extLst>
          </p:cNvPr>
          <p:cNvSpPr txBox="1"/>
          <p:nvPr/>
        </p:nvSpPr>
        <p:spPr>
          <a:xfrm>
            <a:off x="408037" y="2884568"/>
            <a:ext cx="2795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请求参数：</a:t>
            </a:r>
            <a:r>
              <a:rPr lang="en-US" altLang="zh-CN" dirty="0" err="1"/>
              <a:t>pathVarible</a:t>
            </a:r>
            <a:endParaRPr lang="en-US" altLang="zh-CN" dirty="0"/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EA850046-A4B1-9783-78FB-66A0CA3610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699347"/>
              </p:ext>
            </p:extLst>
          </p:nvPr>
        </p:nvGraphicFramePr>
        <p:xfrm>
          <a:off x="533398" y="3625160"/>
          <a:ext cx="4625533" cy="7366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597744">
                  <a:extLst>
                    <a:ext uri="{9D8B030D-6E8A-4147-A177-3AD203B41FA5}">
                      <a16:colId xmlns:a16="http://schemas.microsoft.com/office/drawing/2014/main" val="52154686"/>
                    </a:ext>
                  </a:extLst>
                </a:gridCol>
                <a:gridCol w="981174">
                  <a:extLst>
                    <a:ext uri="{9D8B030D-6E8A-4147-A177-3AD203B41FA5}">
                      <a16:colId xmlns:a16="http://schemas.microsoft.com/office/drawing/2014/main" val="3171539816"/>
                    </a:ext>
                  </a:extLst>
                </a:gridCol>
                <a:gridCol w="2046615">
                  <a:extLst>
                    <a:ext uri="{9D8B030D-6E8A-4147-A177-3AD203B41FA5}">
                      <a16:colId xmlns:a16="http://schemas.microsoft.com/office/drawing/2014/main" val="105393255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zh-CN" altLang="en-US" dirty="0"/>
                        <a:t>参数名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参数值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备注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38795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id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transactionId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91262452"/>
                  </a:ext>
                </a:extLst>
              </a:tr>
            </a:tbl>
          </a:graphicData>
        </a:graphic>
      </p:graphicFrame>
      <p:sp>
        <p:nvSpPr>
          <p:cNvPr id="12" name="矩形 11">
            <a:extLst>
              <a:ext uri="{FF2B5EF4-FFF2-40B4-BE49-F238E27FC236}">
                <a16:creationId xmlns:a16="http://schemas.microsoft.com/office/drawing/2014/main" id="{715A7659-5DDB-D9CA-F34C-ED81C4DCE946}"/>
              </a:ext>
            </a:extLst>
          </p:cNvPr>
          <p:cNvSpPr/>
          <p:nvPr/>
        </p:nvSpPr>
        <p:spPr>
          <a:xfrm>
            <a:off x="0" y="0"/>
            <a:ext cx="12192000" cy="94052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F5C4214-184E-2385-1C83-358B7CDEF058}"/>
              </a:ext>
            </a:extLst>
          </p:cNvPr>
          <p:cNvSpPr txBox="1"/>
          <p:nvPr/>
        </p:nvSpPr>
        <p:spPr>
          <a:xfrm>
            <a:off x="234744" y="215184"/>
            <a:ext cx="45462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交易</a:t>
            </a:r>
            <a:r>
              <a:rPr lang="en-US" altLang="zh-CN" sz="2800" dirty="0">
                <a:solidFill>
                  <a:schemeClr val="bg1"/>
                </a:solidFill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transaction</a:t>
            </a:r>
            <a:r>
              <a:rPr lang="zh-CN" altLang="en-US" sz="2800" dirty="0">
                <a:solidFill>
                  <a:schemeClr val="bg1"/>
                </a:solidFill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相关接口</a:t>
            </a:r>
            <a:endParaRPr lang="en-US" altLang="zh-CN" sz="2800" dirty="0">
              <a:solidFill>
                <a:schemeClr val="bg1"/>
              </a:solidFill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</a:endParaRP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88AB6A29-1F27-BDCF-5018-F3056F638770}"/>
              </a:ext>
            </a:extLst>
          </p:cNvPr>
          <p:cNvCxnSpPr>
            <a:cxnSpLocks/>
          </p:cNvCxnSpPr>
          <p:nvPr/>
        </p:nvCxnSpPr>
        <p:spPr>
          <a:xfrm>
            <a:off x="5540102" y="1500052"/>
            <a:ext cx="0" cy="5025597"/>
          </a:xfrm>
          <a:prstGeom prst="line">
            <a:avLst/>
          </a:prstGeom>
          <a:ln w="28575">
            <a:solidFill>
              <a:srgbClr val="C9E1F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94562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E00858-AB7F-59E9-CA61-804A5E76BE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8B25358-4194-2C6F-8A61-424C618F17C7}"/>
              </a:ext>
            </a:extLst>
          </p:cNvPr>
          <p:cNvSpPr txBox="1"/>
          <p:nvPr/>
        </p:nvSpPr>
        <p:spPr>
          <a:xfrm>
            <a:off x="422786" y="1263953"/>
            <a:ext cx="3844187" cy="1434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交易分页查询</a:t>
            </a:r>
            <a:endParaRPr lang="en-US" altLang="zh-CN" sz="2400" dirty="0"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/>
              <a:t>Path</a:t>
            </a:r>
            <a:r>
              <a:rPr lang="zh-CN" altLang="en-US" dirty="0"/>
              <a:t>：</a:t>
            </a:r>
            <a:r>
              <a:rPr lang="en-US" altLang="zh-CN" dirty="0"/>
              <a:t>/transaction/page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Method</a:t>
            </a:r>
            <a:r>
              <a:rPr lang="zh-CN" altLang="en-US" dirty="0"/>
              <a:t>：</a:t>
            </a:r>
            <a:r>
              <a:rPr lang="en-US" altLang="zh-CN" dirty="0"/>
              <a:t>GET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D459091-C019-BE6B-DBF0-77F4413F11E4}"/>
              </a:ext>
            </a:extLst>
          </p:cNvPr>
          <p:cNvSpPr txBox="1"/>
          <p:nvPr/>
        </p:nvSpPr>
        <p:spPr>
          <a:xfrm>
            <a:off x="5763411" y="1139187"/>
            <a:ext cx="2795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返回数据：</a:t>
            </a:r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33FF04C2-6CDA-7970-5282-4050F8EAF9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4287561"/>
              </p:ext>
            </p:extLst>
          </p:nvPr>
        </p:nvGraphicFramePr>
        <p:xfrm>
          <a:off x="5948166" y="1635637"/>
          <a:ext cx="5595885" cy="509016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2013786">
                  <a:extLst>
                    <a:ext uri="{9D8B030D-6E8A-4147-A177-3AD203B41FA5}">
                      <a16:colId xmlns:a16="http://schemas.microsoft.com/office/drawing/2014/main" val="52154686"/>
                    </a:ext>
                  </a:extLst>
                </a:gridCol>
                <a:gridCol w="939567">
                  <a:extLst>
                    <a:ext uri="{9D8B030D-6E8A-4147-A177-3AD203B41FA5}">
                      <a16:colId xmlns:a16="http://schemas.microsoft.com/office/drawing/2014/main" val="454720125"/>
                    </a:ext>
                  </a:extLst>
                </a:gridCol>
                <a:gridCol w="1216403">
                  <a:extLst>
                    <a:ext uri="{9D8B030D-6E8A-4147-A177-3AD203B41FA5}">
                      <a16:colId xmlns:a16="http://schemas.microsoft.com/office/drawing/2014/main" val="3171539816"/>
                    </a:ext>
                  </a:extLst>
                </a:gridCol>
                <a:gridCol w="1426129">
                  <a:extLst>
                    <a:ext uri="{9D8B030D-6E8A-4147-A177-3AD203B41FA5}">
                      <a16:colId xmlns:a16="http://schemas.microsoft.com/office/drawing/2014/main" val="1053932550"/>
                    </a:ext>
                  </a:extLst>
                </a:gridCol>
              </a:tblGrid>
              <a:tr h="312010">
                <a:tc>
                  <a:txBody>
                    <a:bodyPr/>
                    <a:lstStyle/>
                    <a:p>
                      <a:r>
                        <a:rPr lang="zh-CN" altLang="en-US" dirty="0"/>
                        <a:t>参数名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类型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是否必须（默认值）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其他信息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38795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code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integer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format:int32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91262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data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object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93856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    |- total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number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893391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    |- records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object[]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8890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        |- id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integer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format:int64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95922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        |- date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string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7435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        |- type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number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59282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        |- price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number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48923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        |- amount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number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03918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        |- commission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number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63052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        |- note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string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51951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msg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string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79096119"/>
                  </a:ext>
                </a:extLst>
              </a:tr>
            </a:tbl>
          </a:graphicData>
        </a:graphic>
      </p:graphicFrame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8C7C7998-805A-E98C-0F00-706BC90941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8528513"/>
              </p:ext>
            </p:extLst>
          </p:nvPr>
        </p:nvGraphicFramePr>
        <p:xfrm>
          <a:off x="184355" y="3329577"/>
          <a:ext cx="5132439" cy="312928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229033">
                  <a:extLst>
                    <a:ext uri="{9D8B030D-6E8A-4147-A177-3AD203B41FA5}">
                      <a16:colId xmlns:a16="http://schemas.microsoft.com/office/drawing/2014/main" val="52154686"/>
                    </a:ext>
                  </a:extLst>
                </a:gridCol>
                <a:gridCol w="1150375">
                  <a:extLst>
                    <a:ext uri="{9D8B030D-6E8A-4147-A177-3AD203B41FA5}">
                      <a16:colId xmlns:a16="http://schemas.microsoft.com/office/drawing/2014/main" val="3171539816"/>
                    </a:ext>
                  </a:extLst>
                </a:gridCol>
                <a:gridCol w="1327354">
                  <a:extLst>
                    <a:ext uri="{9D8B030D-6E8A-4147-A177-3AD203B41FA5}">
                      <a16:colId xmlns:a16="http://schemas.microsoft.com/office/drawing/2014/main" val="1053932550"/>
                    </a:ext>
                  </a:extLst>
                </a:gridCol>
                <a:gridCol w="1425677">
                  <a:extLst>
                    <a:ext uri="{9D8B030D-6E8A-4147-A177-3AD203B41FA5}">
                      <a16:colId xmlns:a16="http://schemas.microsoft.com/office/drawing/2014/main" val="2029882050"/>
                    </a:ext>
                  </a:extLst>
                </a:gridCol>
              </a:tblGrid>
              <a:tr h="312010">
                <a:tc>
                  <a:txBody>
                    <a:bodyPr/>
                    <a:lstStyle/>
                    <a:p>
                      <a:r>
                        <a:rPr lang="zh-CN" altLang="en-US" dirty="0"/>
                        <a:t>参数名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是否必须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实例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备注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38795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userId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91262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page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页码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93856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pageSize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每页记录数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81165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beginTime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2022-05-01 23:22:45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10513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endTime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2022-05-01 23:22:45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299528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type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0</a:t>
                      </a:r>
                      <a:r>
                        <a:rPr lang="zh-CN" altLang="en-US" dirty="0"/>
                        <a:t>买入</a:t>
                      </a:r>
                      <a:r>
                        <a:rPr lang="en-US" altLang="zh-CN" dirty="0"/>
                        <a:t>/1</a:t>
                      </a:r>
                      <a:r>
                        <a:rPr lang="zh-CN" altLang="en-US" dirty="0"/>
                        <a:t>卖出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6662498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803DCBC0-B157-C2A3-404C-554C95BC4A9C}"/>
              </a:ext>
            </a:extLst>
          </p:cNvPr>
          <p:cNvSpPr txBox="1"/>
          <p:nvPr/>
        </p:nvSpPr>
        <p:spPr>
          <a:xfrm>
            <a:off x="437535" y="2906011"/>
            <a:ext cx="2795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请求参数：</a:t>
            </a:r>
            <a:r>
              <a:rPr lang="en-US" altLang="zh-CN" dirty="0"/>
              <a:t>Query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BACF114-6257-5FF8-29FE-20EF2221FFCD}"/>
              </a:ext>
            </a:extLst>
          </p:cNvPr>
          <p:cNvSpPr/>
          <p:nvPr/>
        </p:nvSpPr>
        <p:spPr>
          <a:xfrm>
            <a:off x="0" y="0"/>
            <a:ext cx="12192000" cy="94052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EF8AA3E-D8A8-08F4-F934-4F1F1D6202DA}"/>
              </a:ext>
            </a:extLst>
          </p:cNvPr>
          <p:cNvSpPr txBox="1"/>
          <p:nvPr/>
        </p:nvSpPr>
        <p:spPr>
          <a:xfrm>
            <a:off x="234744" y="215184"/>
            <a:ext cx="45462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交易</a:t>
            </a:r>
            <a:r>
              <a:rPr lang="en-US" altLang="zh-CN" sz="2800" dirty="0">
                <a:solidFill>
                  <a:schemeClr val="bg1"/>
                </a:solidFill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transaction</a:t>
            </a:r>
            <a:r>
              <a:rPr lang="zh-CN" altLang="en-US" sz="2800" dirty="0">
                <a:solidFill>
                  <a:schemeClr val="bg1"/>
                </a:solidFill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相关接口</a:t>
            </a:r>
            <a:endParaRPr lang="en-US" altLang="zh-CN" sz="2800" dirty="0">
              <a:solidFill>
                <a:schemeClr val="bg1"/>
              </a:solidFill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</a:endParaRP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8B66952A-32C8-D31A-0C93-CE32C85115AC}"/>
              </a:ext>
            </a:extLst>
          </p:cNvPr>
          <p:cNvCxnSpPr>
            <a:cxnSpLocks/>
          </p:cNvCxnSpPr>
          <p:nvPr/>
        </p:nvCxnSpPr>
        <p:spPr>
          <a:xfrm>
            <a:off x="5540102" y="1500052"/>
            <a:ext cx="0" cy="5025597"/>
          </a:xfrm>
          <a:prstGeom prst="line">
            <a:avLst/>
          </a:prstGeom>
          <a:ln w="28575">
            <a:solidFill>
              <a:srgbClr val="C9E1F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2A84408C-7864-6FED-1CAD-ADEBDAAB7674}"/>
              </a:ext>
            </a:extLst>
          </p:cNvPr>
          <p:cNvSpPr txBox="1"/>
          <p:nvPr/>
        </p:nvSpPr>
        <p:spPr>
          <a:xfrm>
            <a:off x="10415761" y="1130720"/>
            <a:ext cx="1353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PageResult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1511750-70A5-F06F-02FB-CA6625262DCA}"/>
              </a:ext>
            </a:extLst>
          </p:cNvPr>
          <p:cNvSpPr txBox="1"/>
          <p:nvPr/>
        </p:nvSpPr>
        <p:spPr>
          <a:xfrm>
            <a:off x="2597929" y="2617789"/>
            <a:ext cx="2718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transactionPageQueryDTO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36060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AC2E63-1152-08C0-4FA3-2E4CEA9C31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2386CE4-606E-FD8D-764D-9E6612A30FD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02EDFC94-9430-9E30-CA1A-93A2B7363E5E}"/>
              </a:ext>
            </a:extLst>
          </p:cNvPr>
          <p:cNvGrpSpPr/>
          <p:nvPr/>
        </p:nvGrpSpPr>
        <p:grpSpPr>
          <a:xfrm>
            <a:off x="2562633" y="2081367"/>
            <a:ext cx="7066734" cy="3243276"/>
            <a:chOff x="1998890" y="2205464"/>
            <a:chExt cx="7066734" cy="3243276"/>
          </a:xfrm>
        </p:grpSpPr>
        <p:sp>
          <p:nvSpPr>
            <p:cNvPr id="16" name="矩形: 圆角 15">
              <a:extLst>
                <a:ext uri="{FF2B5EF4-FFF2-40B4-BE49-F238E27FC236}">
                  <a16:creationId xmlns:a16="http://schemas.microsoft.com/office/drawing/2014/main" id="{C941168C-434D-49F0-2F76-1BF63805F0EF}"/>
                </a:ext>
              </a:extLst>
            </p:cNvPr>
            <p:cNvSpPr/>
            <p:nvPr/>
          </p:nvSpPr>
          <p:spPr>
            <a:xfrm>
              <a:off x="1998890" y="2205464"/>
              <a:ext cx="7066734" cy="3243276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zh-CN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b="1" dirty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Email</a:t>
              </a:r>
            </a:p>
            <a:p>
              <a:endParaRPr lang="en-US" altLang="zh-CN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lang="en-US" altLang="zh-CN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b="1" dirty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password</a:t>
              </a:r>
            </a:p>
            <a:p>
              <a:endParaRPr lang="en-US" altLang="zh-CN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lang="en-US" altLang="zh-CN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lang="en-US" altLang="zh-CN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lang="en-US" altLang="zh-CN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9709AEF6-8EF0-DA7C-A325-BF8497C45F74}"/>
                </a:ext>
              </a:extLst>
            </p:cNvPr>
            <p:cNvGrpSpPr/>
            <p:nvPr/>
          </p:nvGrpSpPr>
          <p:grpSpPr>
            <a:xfrm>
              <a:off x="4795769" y="2772104"/>
              <a:ext cx="3388111" cy="1313791"/>
              <a:chOff x="4851491" y="3726033"/>
              <a:chExt cx="4513760" cy="1411101"/>
            </a:xfrm>
          </p:grpSpPr>
          <p:sp>
            <p:nvSpPr>
              <p:cNvPr id="26" name="矩形: 圆角 25">
                <a:extLst>
                  <a:ext uri="{FF2B5EF4-FFF2-40B4-BE49-F238E27FC236}">
                    <a16:creationId xmlns:a16="http://schemas.microsoft.com/office/drawing/2014/main" id="{36DDEA67-49C6-61AD-3868-B6DD6386BADB}"/>
                  </a:ext>
                </a:extLst>
              </p:cNvPr>
              <p:cNvSpPr/>
              <p:nvPr/>
            </p:nvSpPr>
            <p:spPr>
              <a:xfrm>
                <a:off x="4851491" y="3726033"/>
                <a:ext cx="4513760" cy="555922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矩形: 圆角 26">
                <a:extLst>
                  <a:ext uri="{FF2B5EF4-FFF2-40B4-BE49-F238E27FC236}">
                    <a16:creationId xmlns:a16="http://schemas.microsoft.com/office/drawing/2014/main" id="{38624C0C-205C-C8CD-F6BB-4E4F5E2AEAB5}"/>
                  </a:ext>
                </a:extLst>
              </p:cNvPr>
              <p:cNvSpPr/>
              <p:nvPr/>
            </p:nvSpPr>
            <p:spPr>
              <a:xfrm>
                <a:off x="4851491" y="4581212"/>
                <a:ext cx="4513760" cy="555922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07499414-BFFD-1583-BADA-024F981B028E}"/>
                </a:ext>
              </a:extLst>
            </p:cNvPr>
            <p:cNvGrpSpPr/>
            <p:nvPr/>
          </p:nvGrpSpPr>
          <p:grpSpPr>
            <a:xfrm>
              <a:off x="2873828" y="4519470"/>
              <a:ext cx="5106758" cy="542109"/>
              <a:chOff x="4095206" y="5131462"/>
              <a:chExt cx="5106758" cy="542109"/>
            </a:xfrm>
          </p:grpSpPr>
          <p:sp>
            <p:nvSpPr>
              <p:cNvPr id="18" name="矩形: 圆角 17">
                <a:extLst>
                  <a:ext uri="{FF2B5EF4-FFF2-40B4-BE49-F238E27FC236}">
                    <a16:creationId xmlns:a16="http://schemas.microsoft.com/office/drawing/2014/main" id="{C0BD1D69-FBD4-90B2-2C16-08FF3AC3EA04}"/>
                  </a:ext>
                </a:extLst>
              </p:cNvPr>
              <p:cNvSpPr/>
              <p:nvPr/>
            </p:nvSpPr>
            <p:spPr>
              <a:xfrm>
                <a:off x="8030116" y="5131462"/>
                <a:ext cx="1171848" cy="542109"/>
              </a:xfrm>
              <a:prstGeom prst="round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Log in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矩形: 圆角 18">
                <a:extLst>
                  <a:ext uri="{FF2B5EF4-FFF2-40B4-BE49-F238E27FC236}">
                    <a16:creationId xmlns:a16="http://schemas.microsoft.com/office/drawing/2014/main" id="{58DEDD6E-5DCB-63A9-B9BB-0CDB49EAE4F3}"/>
                  </a:ext>
                </a:extLst>
              </p:cNvPr>
              <p:cNvSpPr/>
              <p:nvPr/>
            </p:nvSpPr>
            <p:spPr>
              <a:xfrm>
                <a:off x="6466725" y="5131462"/>
                <a:ext cx="1171848" cy="542109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Sign up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矩形: 圆角 27">
                <a:extLst>
                  <a:ext uri="{FF2B5EF4-FFF2-40B4-BE49-F238E27FC236}">
                    <a16:creationId xmlns:a16="http://schemas.microsoft.com/office/drawing/2014/main" id="{2D9BC002-0F16-7009-AA15-6970E39F7E33}"/>
                  </a:ext>
                </a:extLst>
              </p:cNvPr>
              <p:cNvSpPr/>
              <p:nvPr/>
            </p:nvSpPr>
            <p:spPr>
              <a:xfrm>
                <a:off x="4095206" y="5131462"/>
                <a:ext cx="2069442" cy="542109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Forget password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p:grpSp>
      </p:grpSp>
      <p:graphicFrame>
        <p:nvGraphicFramePr>
          <p:cNvPr id="32" name="图示 31">
            <a:extLst>
              <a:ext uri="{FF2B5EF4-FFF2-40B4-BE49-F238E27FC236}">
                <a16:creationId xmlns:a16="http://schemas.microsoft.com/office/drawing/2014/main" id="{8C273955-5ADC-819B-C650-1FD9B7ED0E9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32244634"/>
              </p:ext>
            </p:extLst>
          </p:nvPr>
        </p:nvGraphicFramePr>
        <p:xfrm>
          <a:off x="0" y="-1507551"/>
          <a:ext cx="6873241" cy="40417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536511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14D53E-94D4-68F3-185F-53FB9F5916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02BDCD8-F98A-7BD7-FE5E-AA7B2B5A4731}"/>
              </a:ext>
            </a:extLst>
          </p:cNvPr>
          <p:cNvSpPr txBox="1"/>
          <p:nvPr/>
        </p:nvSpPr>
        <p:spPr>
          <a:xfrm>
            <a:off x="2042884" y="2743201"/>
            <a:ext cx="86904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/>
              <a:t>Back-end implementation</a:t>
            </a:r>
            <a:endParaRPr lang="zh-CN" altLang="en-US" sz="6000" dirty="0"/>
          </a:p>
        </p:txBody>
      </p:sp>
    </p:spTree>
    <p:extLst>
      <p:ext uri="{BB962C8B-B14F-4D97-AF65-F5344CB8AC3E}">
        <p14:creationId xmlns:p14="http://schemas.microsoft.com/office/powerpoint/2010/main" val="10092331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0F20E2-2A9E-F124-CE82-0F175C4A52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0BD25823-5B18-727F-00C8-D33AC4250179}"/>
              </a:ext>
            </a:extLst>
          </p:cNvPr>
          <p:cNvCxnSpPr>
            <a:cxnSpLocks/>
          </p:cNvCxnSpPr>
          <p:nvPr/>
        </p:nvCxnSpPr>
        <p:spPr>
          <a:xfrm>
            <a:off x="4339771" y="1131077"/>
            <a:ext cx="0" cy="5025597"/>
          </a:xfrm>
          <a:prstGeom prst="line">
            <a:avLst/>
          </a:prstGeom>
          <a:ln w="28575">
            <a:solidFill>
              <a:srgbClr val="C9E1F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AFCE1685-EAD9-6B43-20CB-0D2C316E224F}"/>
              </a:ext>
            </a:extLst>
          </p:cNvPr>
          <p:cNvSpPr txBox="1"/>
          <p:nvPr/>
        </p:nvSpPr>
        <p:spPr>
          <a:xfrm>
            <a:off x="834570" y="901729"/>
            <a:ext cx="138611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DTO</a:t>
            </a:r>
            <a:endParaRPr lang="zh-CN" altLang="en-US" sz="28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8EAFA20-730B-5B06-C8DB-054207D6A830}"/>
              </a:ext>
            </a:extLst>
          </p:cNvPr>
          <p:cNvSpPr txBox="1"/>
          <p:nvPr/>
        </p:nvSpPr>
        <p:spPr>
          <a:xfrm>
            <a:off x="5050969" y="978673"/>
            <a:ext cx="138611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VO</a:t>
            </a:r>
            <a:endParaRPr lang="zh-CN" altLang="en-US" sz="2800" dirty="0"/>
          </a:p>
        </p:txBody>
      </p:sp>
      <p:sp>
        <p:nvSpPr>
          <p:cNvPr id="21" name="文本框 20">
            <a:hlinkClick r:id="rId3" action="ppaction://hlinksldjump"/>
            <a:extLst>
              <a:ext uri="{FF2B5EF4-FFF2-40B4-BE49-F238E27FC236}">
                <a16:creationId xmlns:a16="http://schemas.microsoft.com/office/drawing/2014/main" id="{AAEB5065-F28B-2B2C-3708-166F5AEB52D2}"/>
              </a:ext>
            </a:extLst>
          </p:cNvPr>
          <p:cNvSpPr txBox="1"/>
          <p:nvPr/>
        </p:nvSpPr>
        <p:spPr>
          <a:xfrm>
            <a:off x="1171451" y="1902467"/>
            <a:ext cx="1755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u="sng" dirty="0" err="1">
                <a:solidFill>
                  <a:schemeClr val="accent2"/>
                </a:solidFill>
              </a:rPr>
              <a:t>userLoginDTO</a:t>
            </a:r>
            <a:endParaRPr lang="zh-CN" altLang="en-US" u="sng" dirty="0">
              <a:solidFill>
                <a:schemeClr val="accent2"/>
              </a:solidFill>
            </a:endParaRPr>
          </a:p>
        </p:txBody>
      </p:sp>
      <p:sp>
        <p:nvSpPr>
          <p:cNvPr id="22" name="文本框 21">
            <a:hlinkClick r:id="rId3" action="ppaction://hlinksldjump"/>
            <a:extLst>
              <a:ext uri="{FF2B5EF4-FFF2-40B4-BE49-F238E27FC236}">
                <a16:creationId xmlns:a16="http://schemas.microsoft.com/office/drawing/2014/main" id="{9E212027-7DF7-31B7-B5BE-39CFB945D544}"/>
              </a:ext>
            </a:extLst>
          </p:cNvPr>
          <p:cNvSpPr txBox="1"/>
          <p:nvPr/>
        </p:nvSpPr>
        <p:spPr>
          <a:xfrm>
            <a:off x="5218887" y="3414820"/>
            <a:ext cx="1498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u="sng" dirty="0" err="1">
                <a:solidFill>
                  <a:schemeClr val="accent2"/>
                </a:solidFill>
              </a:rPr>
              <a:t>userLoginVO</a:t>
            </a:r>
            <a:endParaRPr lang="zh-CN" altLang="en-US" u="sng" dirty="0">
              <a:solidFill>
                <a:schemeClr val="accent2"/>
              </a:solidFill>
            </a:endParaRPr>
          </a:p>
        </p:txBody>
      </p:sp>
      <p:sp>
        <p:nvSpPr>
          <p:cNvPr id="23" name="文本框 22">
            <a:hlinkClick r:id="rId4" action="ppaction://hlinksldjump"/>
            <a:extLst>
              <a:ext uri="{FF2B5EF4-FFF2-40B4-BE49-F238E27FC236}">
                <a16:creationId xmlns:a16="http://schemas.microsoft.com/office/drawing/2014/main" id="{75A791B3-1D25-811F-CC57-AA110D086924}"/>
              </a:ext>
            </a:extLst>
          </p:cNvPr>
          <p:cNvSpPr txBox="1"/>
          <p:nvPr/>
        </p:nvSpPr>
        <p:spPr>
          <a:xfrm>
            <a:off x="5218887" y="1854412"/>
            <a:ext cx="2042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u="sng" dirty="0" err="1">
                <a:solidFill>
                  <a:schemeClr val="accent2"/>
                </a:solidFill>
              </a:rPr>
              <a:t>goldPriceHistoryVO</a:t>
            </a:r>
            <a:endParaRPr lang="zh-CN" altLang="en-US" u="sng" dirty="0">
              <a:solidFill>
                <a:schemeClr val="accent2"/>
              </a:solidFill>
            </a:endParaRPr>
          </a:p>
        </p:txBody>
      </p:sp>
      <p:sp>
        <p:nvSpPr>
          <p:cNvPr id="24" name="文本框 23">
            <a:hlinkClick r:id="rId5" action="ppaction://hlinksldjump"/>
            <a:extLst>
              <a:ext uri="{FF2B5EF4-FFF2-40B4-BE49-F238E27FC236}">
                <a16:creationId xmlns:a16="http://schemas.microsoft.com/office/drawing/2014/main" id="{7E946176-7FA6-4810-C9A0-9258998D8E67}"/>
              </a:ext>
            </a:extLst>
          </p:cNvPr>
          <p:cNvSpPr txBox="1"/>
          <p:nvPr/>
        </p:nvSpPr>
        <p:spPr>
          <a:xfrm>
            <a:off x="1171451" y="2516546"/>
            <a:ext cx="1843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u="sng" dirty="0" err="1">
                <a:solidFill>
                  <a:schemeClr val="accent2"/>
                </a:solidFill>
              </a:rPr>
              <a:t>userSignupDTO</a:t>
            </a:r>
            <a:endParaRPr lang="zh-CN" altLang="en-US" u="sng" dirty="0">
              <a:solidFill>
                <a:schemeClr val="accent2"/>
              </a:solidFill>
            </a:endParaRPr>
          </a:p>
        </p:txBody>
      </p:sp>
      <p:sp>
        <p:nvSpPr>
          <p:cNvPr id="20" name="文本框 19">
            <a:hlinkClick r:id="rId6" action="ppaction://hlinksldjump"/>
            <a:extLst>
              <a:ext uri="{FF2B5EF4-FFF2-40B4-BE49-F238E27FC236}">
                <a16:creationId xmlns:a16="http://schemas.microsoft.com/office/drawing/2014/main" id="{AFC1C92D-A5C6-87DC-F140-FFCA8C5760C0}"/>
              </a:ext>
            </a:extLst>
          </p:cNvPr>
          <p:cNvSpPr txBox="1"/>
          <p:nvPr/>
        </p:nvSpPr>
        <p:spPr>
          <a:xfrm>
            <a:off x="1171451" y="3130625"/>
            <a:ext cx="1792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u="sng" dirty="0" err="1">
                <a:solidFill>
                  <a:schemeClr val="accent2"/>
                </a:solidFill>
              </a:rPr>
              <a:t>userModifyDTO</a:t>
            </a:r>
            <a:endParaRPr lang="zh-CN" altLang="en-US" u="sng" dirty="0">
              <a:solidFill>
                <a:schemeClr val="accent2"/>
              </a:solidFill>
            </a:endParaRPr>
          </a:p>
        </p:txBody>
      </p:sp>
      <p:sp>
        <p:nvSpPr>
          <p:cNvPr id="26" name="文本框 25">
            <a:hlinkClick r:id="rId7" action="ppaction://hlinksldjump"/>
            <a:extLst>
              <a:ext uri="{FF2B5EF4-FFF2-40B4-BE49-F238E27FC236}">
                <a16:creationId xmlns:a16="http://schemas.microsoft.com/office/drawing/2014/main" id="{8E386764-8CFB-F52F-FFAA-64F828AF6B26}"/>
              </a:ext>
            </a:extLst>
          </p:cNvPr>
          <p:cNvSpPr txBox="1"/>
          <p:nvPr/>
        </p:nvSpPr>
        <p:spPr>
          <a:xfrm>
            <a:off x="5218887" y="4195024"/>
            <a:ext cx="1549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u="sng" dirty="0" err="1">
                <a:solidFill>
                  <a:schemeClr val="accent2"/>
                </a:solidFill>
              </a:rPr>
              <a:t>userSearchVO</a:t>
            </a:r>
            <a:endParaRPr lang="zh-CN" altLang="en-US" u="sng" dirty="0">
              <a:solidFill>
                <a:schemeClr val="accent2"/>
              </a:solidFill>
            </a:endParaRPr>
          </a:p>
        </p:txBody>
      </p:sp>
      <p:sp>
        <p:nvSpPr>
          <p:cNvPr id="27" name="文本框 26">
            <a:hlinkClick r:id="rId8" action="ppaction://hlinksldjump"/>
            <a:extLst>
              <a:ext uri="{FF2B5EF4-FFF2-40B4-BE49-F238E27FC236}">
                <a16:creationId xmlns:a16="http://schemas.microsoft.com/office/drawing/2014/main" id="{46EF40DD-155F-F12D-E96D-BDA0DC3D24E1}"/>
              </a:ext>
            </a:extLst>
          </p:cNvPr>
          <p:cNvSpPr txBox="1"/>
          <p:nvPr/>
        </p:nvSpPr>
        <p:spPr>
          <a:xfrm>
            <a:off x="1171451" y="3744704"/>
            <a:ext cx="2493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u="sng" dirty="0" err="1">
                <a:solidFill>
                  <a:schemeClr val="accent2"/>
                </a:solidFill>
              </a:rPr>
              <a:t>userStrategyModifyDTO</a:t>
            </a:r>
            <a:endParaRPr lang="zh-CN" altLang="en-US" u="sng" dirty="0">
              <a:solidFill>
                <a:schemeClr val="accent2"/>
              </a:solidFill>
            </a:endParaRPr>
          </a:p>
        </p:txBody>
      </p:sp>
      <p:sp>
        <p:nvSpPr>
          <p:cNvPr id="28" name="文本框 27">
            <a:hlinkClick r:id="rId9" action="ppaction://hlinksldjump"/>
            <a:extLst>
              <a:ext uri="{FF2B5EF4-FFF2-40B4-BE49-F238E27FC236}">
                <a16:creationId xmlns:a16="http://schemas.microsoft.com/office/drawing/2014/main" id="{3C10637B-F4D7-C507-977C-A16C9FCCB3FE}"/>
              </a:ext>
            </a:extLst>
          </p:cNvPr>
          <p:cNvSpPr txBox="1"/>
          <p:nvPr/>
        </p:nvSpPr>
        <p:spPr>
          <a:xfrm>
            <a:off x="5218887" y="2634616"/>
            <a:ext cx="1465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u="sng" dirty="0" err="1">
                <a:solidFill>
                  <a:schemeClr val="accent2"/>
                </a:solidFill>
              </a:rPr>
              <a:t>positionVO</a:t>
            </a:r>
            <a:endParaRPr lang="zh-CN" altLang="en-US" u="sng" dirty="0">
              <a:solidFill>
                <a:schemeClr val="accent2"/>
              </a:solidFill>
            </a:endParaRPr>
          </a:p>
        </p:txBody>
      </p:sp>
      <p:sp>
        <p:nvSpPr>
          <p:cNvPr id="29" name="文本框 28">
            <a:hlinkClick r:id="rId10" action="ppaction://hlinksldjump"/>
            <a:extLst>
              <a:ext uri="{FF2B5EF4-FFF2-40B4-BE49-F238E27FC236}">
                <a16:creationId xmlns:a16="http://schemas.microsoft.com/office/drawing/2014/main" id="{EFF4497B-400A-A75E-369B-7A4B678A508E}"/>
              </a:ext>
            </a:extLst>
          </p:cNvPr>
          <p:cNvSpPr txBox="1"/>
          <p:nvPr/>
        </p:nvSpPr>
        <p:spPr>
          <a:xfrm>
            <a:off x="1171451" y="5586939"/>
            <a:ext cx="2718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u="sng" dirty="0" err="1">
                <a:solidFill>
                  <a:schemeClr val="accent2"/>
                </a:solidFill>
              </a:rPr>
              <a:t>transactionPageQueryDTO</a:t>
            </a:r>
            <a:endParaRPr lang="zh-CN" altLang="en-US" u="sng" dirty="0">
              <a:solidFill>
                <a:schemeClr val="accent2"/>
              </a:solidFill>
            </a:endParaRPr>
          </a:p>
        </p:txBody>
      </p:sp>
      <p:sp>
        <p:nvSpPr>
          <p:cNvPr id="30" name="文本框 29">
            <a:hlinkClick r:id="rId11" action="ppaction://hlinksldjump"/>
            <a:extLst>
              <a:ext uri="{FF2B5EF4-FFF2-40B4-BE49-F238E27FC236}">
                <a16:creationId xmlns:a16="http://schemas.microsoft.com/office/drawing/2014/main" id="{AA70F8AA-B2AD-EA8A-C874-6B9DD9A3D25F}"/>
              </a:ext>
            </a:extLst>
          </p:cNvPr>
          <p:cNvSpPr txBox="1"/>
          <p:nvPr/>
        </p:nvSpPr>
        <p:spPr>
          <a:xfrm>
            <a:off x="1171451" y="4358783"/>
            <a:ext cx="2165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u="sng" dirty="0" err="1">
                <a:solidFill>
                  <a:schemeClr val="accent2"/>
                </a:solidFill>
              </a:rPr>
              <a:t>transactionAddDTO</a:t>
            </a:r>
            <a:endParaRPr lang="zh-CN" altLang="en-US" u="sng" dirty="0">
              <a:solidFill>
                <a:schemeClr val="accent2"/>
              </a:solidFill>
            </a:endParaRPr>
          </a:p>
        </p:txBody>
      </p:sp>
      <p:sp>
        <p:nvSpPr>
          <p:cNvPr id="31" name="文本框 30">
            <a:hlinkClick r:id="rId12" action="ppaction://hlinksldjump"/>
            <a:extLst>
              <a:ext uri="{FF2B5EF4-FFF2-40B4-BE49-F238E27FC236}">
                <a16:creationId xmlns:a16="http://schemas.microsoft.com/office/drawing/2014/main" id="{04CFC226-3A2E-F33E-3604-09333E339D37}"/>
              </a:ext>
            </a:extLst>
          </p:cNvPr>
          <p:cNvSpPr txBox="1"/>
          <p:nvPr/>
        </p:nvSpPr>
        <p:spPr>
          <a:xfrm>
            <a:off x="1171451" y="4972862"/>
            <a:ext cx="2439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u="sng" dirty="0" err="1">
                <a:solidFill>
                  <a:schemeClr val="accent2"/>
                </a:solidFill>
              </a:rPr>
              <a:t>transactionModifyDTO</a:t>
            </a:r>
            <a:endParaRPr lang="zh-CN" altLang="en-US" u="sng" dirty="0">
              <a:solidFill>
                <a:schemeClr val="accent2"/>
              </a:solidFill>
            </a:endParaRPr>
          </a:p>
        </p:txBody>
      </p:sp>
      <p:sp>
        <p:nvSpPr>
          <p:cNvPr id="32" name="文本框 31">
            <a:hlinkClick r:id="rId13" action="ppaction://hlinksldjump"/>
            <a:extLst>
              <a:ext uri="{FF2B5EF4-FFF2-40B4-BE49-F238E27FC236}">
                <a16:creationId xmlns:a16="http://schemas.microsoft.com/office/drawing/2014/main" id="{32C7A1D1-0C2C-078E-8C08-C7F19BB494B4}"/>
              </a:ext>
            </a:extLst>
          </p:cNvPr>
          <p:cNvSpPr txBox="1"/>
          <p:nvPr/>
        </p:nvSpPr>
        <p:spPr>
          <a:xfrm>
            <a:off x="5218887" y="4975229"/>
            <a:ext cx="2254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u="sng" dirty="0" err="1">
                <a:solidFill>
                  <a:schemeClr val="accent2"/>
                </a:solidFill>
              </a:rPr>
              <a:t>transactionQueryVO</a:t>
            </a:r>
            <a:endParaRPr lang="zh-CN" altLang="en-US" u="sng" dirty="0">
              <a:solidFill>
                <a:schemeClr val="accent2"/>
              </a:solidFill>
            </a:endParaRP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2914EB89-0FB8-701A-215D-C4511990F011}"/>
              </a:ext>
            </a:extLst>
          </p:cNvPr>
          <p:cNvCxnSpPr>
            <a:cxnSpLocks/>
          </p:cNvCxnSpPr>
          <p:nvPr/>
        </p:nvCxnSpPr>
        <p:spPr>
          <a:xfrm>
            <a:off x="8062686" y="1131077"/>
            <a:ext cx="0" cy="5025597"/>
          </a:xfrm>
          <a:prstGeom prst="line">
            <a:avLst/>
          </a:prstGeom>
          <a:ln w="28575">
            <a:solidFill>
              <a:srgbClr val="C9E1F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DD5354E8-781A-3F31-23E2-D08987BCEE29}"/>
              </a:ext>
            </a:extLst>
          </p:cNvPr>
          <p:cNvSpPr txBox="1"/>
          <p:nvPr/>
        </p:nvSpPr>
        <p:spPr>
          <a:xfrm>
            <a:off x="9158512" y="901729"/>
            <a:ext cx="138611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Entity</a:t>
            </a:r>
            <a:endParaRPr lang="zh-CN" altLang="en-US" sz="2800" dirty="0"/>
          </a:p>
        </p:txBody>
      </p:sp>
      <p:sp>
        <p:nvSpPr>
          <p:cNvPr id="12" name="文本框 11">
            <a:hlinkClick r:id="rId14" action="ppaction://hlinksldjump"/>
            <a:extLst>
              <a:ext uri="{FF2B5EF4-FFF2-40B4-BE49-F238E27FC236}">
                <a16:creationId xmlns:a16="http://schemas.microsoft.com/office/drawing/2014/main" id="{3318DB36-B437-F844-9B0F-0E6F46BD4560}"/>
              </a:ext>
            </a:extLst>
          </p:cNvPr>
          <p:cNvSpPr txBox="1"/>
          <p:nvPr/>
        </p:nvSpPr>
        <p:spPr>
          <a:xfrm>
            <a:off x="9154492" y="1854412"/>
            <a:ext cx="1498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u="sng" dirty="0">
                <a:solidFill>
                  <a:schemeClr val="accent2"/>
                </a:solidFill>
              </a:rPr>
              <a:t>Entity: user</a:t>
            </a:r>
            <a:endParaRPr lang="zh-CN" altLang="en-US" u="sng" dirty="0">
              <a:solidFill>
                <a:schemeClr val="accent2"/>
              </a:solidFill>
            </a:endParaRPr>
          </a:p>
        </p:txBody>
      </p:sp>
      <p:sp>
        <p:nvSpPr>
          <p:cNvPr id="13" name="文本框 12">
            <a:hlinkClick r:id="rId15" action="ppaction://hlinksldjump"/>
            <a:extLst>
              <a:ext uri="{FF2B5EF4-FFF2-40B4-BE49-F238E27FC236}">
                <a16:creationId xmlns:a16="http://schemas.microsoft.com/office/drawing/2014/main" id="{1DECF0F1-0BCF-8D60-ADEF-B8B2A324080F}"/>
              </a:ext>
            </a:extLst>
          </p:cNvPr>
          <p:cNvSpPr txBox="1"/>
          <p:nvPr/>
        </p:nvSpPr>
        <p:spPr>
          <a:xfrm>
            <a:off x="9154492" y="2450900"/>
            <a:ext cx="2036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u="sng" dirty="0">
                <a:solidFill>
                  <a:schemeClr val="accent2"/>
                </a:solidFill>
              </a:rPr>
              <a:t>Entity: transaction</a:t>
            </a:r>
            <a:endParaRPr lang="zh-CN" altLang="en-US" u="sng" dirty="0">
              <a:solidFill>
                <a:schemeClr val="accent2"/>
              </a:solidFill>
            </a:endParaRPr>
          </a:p>
        </p:txBody>
      </p:sp>
      <p:sp>
        <p:nvSpPr>
          <p:cNvPr id="14" name="文本框 13">
            <a:hlinkClick r:id="rId16" action="ppaction://hlinksldjump"/>
            <a:extLst>
              <a:ext uri="{FF2B5EF4-FFF2-40B4-BE49-F238E27FC236}">
                <a16:creationId xmlns:a16="http://schemas.microsoft.com/office/drawing/2014/main" id="{C5FEB327-822A-F86F-ACF0-B08454D0C145}"/>
              </a:ext>
            </a:extLst>
          </p:cNvPr>
          <p:cNvSpPr txBox="1"/>
          <p:nvPr/>
        </p:nvSpPr>
        <p:spPr>
          <a:xfrm>
            <a:off x="9154492" y="4240364"/>
            <a:ext cx="2214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u="sng" dirty="0" err="1">
                <a:solidFill>
                  <a:schemeClr val="accent2"/>
                </a:solidFill>
              </a:rPr>
              <a:t>Entity:minutePrice</a:t>
            </a:r>
            <a:r>
              <a:rPr lang="en-US" altLang="zh-CN" u="sng" dirty="0">
                <a:solidFill>
                  <a:schemeClr val="accent2"/>
                </a:solidFill>
              </a:rPr>
              <a:t> </a:t>
            </a:r>
            <a:endParaRPr lang="zh-CN" altLang="en-US" u="sng" dirty="0">
              <a:solidFill>
                <a:schemeClr val="accent2"/>
              </a:solidFill>
            </a:endParaRPr>
          </a:p>
        </p:txBody>
      </p:sp>
      <p:sp>
        <p:nvSpPr>
          <p:cNvPr id="15" name="文本框 14">
            <a:hlinkClick r:id="rId16" action="ppaction://hlinksldjump"/>
            <a:extLst>
              <a:ext uri="{FF2B5EF4-FFF2-40B4-BE49-F238E27FC236}">
                <a16:creationId xmlns:a16="http://schemas.microsoft.com/office/drawing/2014/main" id="{00051B82-E3E6-4BEC-D1CA-CE63128195FA}"/>
              </a:ext>
            </a:extLst>
          </p:cNvPr>
          <p:cNvSpPr txBox="1"/>
          <p:nvPr/>
        </p:nvSpPr>
        <p:spPr>
          <a:xfrm>
            <a:off x="9154492" y="3643876"/>
            <a:ext cx="2214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u="sng" dirty="0" err="1">
                <a:solidFill>
                  <a:schemeClr val="accent2"/>
                </a:solidFill>
              </a:rPr>
              <a:t>Entity:hourPrice</a:t>
            </a:r>
            <a:r>
              <a:rPr lang="en-US" altLang="zh-CN" u="sng" dirty="0">
                <a:solidFill>
                  <a:schemeClr val="accent2"/>
                </a:solidFill>
              </a:rPr>
              <a:t> </a:t>
            </a:r>
            <a:endParaRPr lang="zh-CN" altLang="en-US" u="sng" dirty="0">
              <a:solidFill>
                <a:schemeClr val="accent2"/>
              </a:solidFill>
            </a:endParaRPr>
          </a:p>
        </p:txBody>
      </p:sp>
      <p:sp>
        <p:nvSpPr>
          <p:cNvPr id="16" name="文本框 15">
            <a:hlinkClick r:id="rId16" action="ppaction://hlinksldjump"/>
            <a:extLst>
              <a:ext uri="{FF2B5EF4-FFF2-40B4-BE49-F238E27FC236}">
                <a16:creationId xmlns:a16="http://schemas.microsoft.com/office/drawing/2014/main" id="{4A7643DE-4A6B-0522-F889-23A8822B0386}"/>
              </a:ext>
            </a:extLst>
          </p:cNvPr>
          <p:cNvSpPr txBox="1"/>
          <p:nvPr/>
        </p:nvSpPr>
        <p:spPr>
          <a:xfrm>
            <a:off x="9154492" y="3047388"/>
            <a:ext cx="1752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u="sng" dirty="0" err="1">
                <a:solidFill>
                  <a:schemeClr val="accent2"/>
                </a:solidFill>
              </a:rPr>
              <a:t>Entity:dayPrice</a:t>
            </a:r>
            <a:r>
              <a:rPr lang="en-US" altLang="zh-CN" u="sng" dirty="0">
                <a:solidFill>
                  <a:schemeClr val="accent2"/>
                </a:solidFill>
              </a:rPr>
              <a:t> </a:t>
            </a:r>
            <a:endParaRPr lang="zh-CN" altLang="en-US" u="sng" dirty="0">
              <a:solidFill>
                <a:schemeClr val="accent2"/>
              </a:solidFill>
            </a:endParaRPr>
          </a:p>
        </p:txBody>
      </p:sp>
      <p:sp>
        <p:nvSpPr>
          <p:cNvPr id="17" name="文本框 16">
            <a:hlinkClick r:id="rId17" action="ppaction://hlinksldjump"/>
            <a:extLst>
              <a:ext uri="{FF2B5EF4-FFF2-40B4-BE49-F238E27FC236}">
                <a16:creationId xmlns:a16="http://schemas.microsoft.com/office/drawing/2014/main" id="{A0F62797-CC56-E370-8829-13C4CF65EB37}"/>
              </a:ext>
            </a:extLst>
          </p:cNvPr>
          <p:cNvSpPr txBox="1"/>
          <p:nvPr/>
        </p:nvSpPr>
        <p:spPr>
          <a:xfrm>
            <a:off x="9154492" y="4836850"/>
            <a:ext cx="2214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u="sng" dirty="0" err="1">
                <a:solidFill>
                  <a:schemeClr val="accent2"/>
                </a:solidFill>
              </a:rPr>
              <a:t>Entity:strategy</a:t>
            </a:r>
            <a:r>
              <a:rPr lang="en-US" altLang="zh-CN" u="sng" dirty="0">
                <a:solidFill>
                  <a:schemeClr val="accent2"/>
                </a:solidFill>
              </a:rPr>
              <a:t> </a:t>
            </a:r>
            <a:endParaRPr lang="zh-CN" altLang="en-US" u="sng" dirty="0">
              <a:solidFill>
                <a:schemeClr val="accent2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8A63CBD8-E120-E293-C32C-8592DD2FE51B}"/>
              </a:ext>
            </a:extLst>
          </p:cNvPr>
          <p:cNvSpPr txBox="1"/>
          <p:nvPr/>
        </p:nvSpPr>
        <p:spPr>
          <a:xfrm>
            <a:off x="2220685" y="6289966"/>
            <a:ext cx="48013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每个接口一个，</a:t>
            </a:r>
            <a:r>
              <a:rPr lang="en-US" altLang="zh-CN" dirty="0"/>
              <a:t>implements Serializable</a:t>
            </a:r>
            <a:r>
              <a:rPr lang="zh-CN" altLang="en-US" dirty="0"/>
              <a:t>供传输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5ACC48DA-9E8D-9537-4080-1B579BA97C07}"/>
              </a:ext>
            </a:extLst>
          </p:cNvPr>
          <p:cNvSpPr txBox="1"/>
          <p:nvPr/>
        </p:nvSpPr>
        <p:spPr>
          <a:xfrm>
            <a:off x="8643256" y="6291227"/>
            <a:ext cx="27867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数据库里每一条对应一个</a:t>
            </a:r>
          </a:p>
        </p:txBody>
      </p:sp>
    </p:spTree>
    <p:extLst>
      <p:ext uri="{BB962C8B-B14F-4D97-AF65-F5344CB8AC3E}">
        <p14:creationId xmlns:p14="http://schemas.microsoft.com/office/powerpoint/2010/main" val="930728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605016-424D-560A-5543-0424296FC7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9E365A1-C7B1-836F-495B-E92C95CF2827}"/>
              </a:ext>
            </a:extLst>
          </p:cNvPr>
          <p:cNvSpPr txBox="1"/>
          <p:nvPr/>
        </p:nvSpPr>
        <p:spPr>
          <a:xfrm>
            <a:off x="801913" y="483938"/>
            <a:ext cx="17453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strategy</a:t>
            </a:r>
            <a:endParaRPr lang="zh-CN" altLang="en-US" sz="3200" dirty="0"/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67F722F9-60FC-383C-A4C6-C6C79A86A8DF}"/>
              </a:ext>
            </a:extLst>
          </p:cNvPr>
          <p:cNvSpPr/>
          <p:nvPr/>
        </p:nvSpPr>
        <p:spPr>
          <a:xfrm>
            <a:off x="1045029" y="2024743"/>
            <a:ext cx="4143825" cy="393337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D3E4879-072D-5BA9-8F3B-0D7B378F945E}"/>
              </a:ext>
            </a:extLst>
          </p:cNvPr>
          <p:cNvSpPr txBox="1"/>
          <p:nvPr/>
        </p:nvSpPr>
        <p:spPr>
          <a:xfrm>
            <a:off x="10439400" y="417260"/>
            <a:ext cx="17126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4">
                    <a:lumMod val="50000"/>
                  </a:schemeClr>
                </a:solidFill>
              </a:rPr>
              <a:t>Redis</a:t>
            </a:r>
            <a:endParaRPr lang="zh-CN" altLang="en-US" sz="28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431290FE-58E3-D68F-0671-47A1E7BD4BE4}"/>
              </a:ext>
            </a:extLst>
          </p:cNvPr>
          <p:cNvSpPr/>
          <p:nvPr/>
        </p:nvSpPr>
        <p:spPr>
          <a:xfrm>
            <a:off x="5842001" y="1987485"/>
            <a:ext cx="5515428" cy="397062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62C5E3B3-3F93-4E90-4559-43E09D3DF06F}"/>
              </a:ext>
            </a:extLst>
          </p:cNvPr>
          <p:cNvCxnSpPr>
            <a:cxnSpLocks/>
          </p:cNvCxnSpPr>
          <p:nvPr/>
        </p:nvCxnSpPr>
        <p:spPr>
          <a:xfrm>
            <a:off x="5566227" y="1415143"/>
            <a:ext cx="0" cy="5025597"/>
          </a:xfrm>
          <a:prstGeom prst="line">
            <a:avLst/>
          </a:prstGeom>
          <a:ln w="28575">
            <a:solidFill>
              <a:schemeClr val="accent4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2B0FC99C-6498-C5C9-43CD-6079545E4CEA}"/>
              </a:ext>
            </a:extLst>
          </p:cNvPr>
          <p:cNvSpPr txBox="1"/>
          <p:nvPr/>
        </p:nvSpPr>
        <p:spPr>
          <a:xfrm>
            <a:off x="1248225" y="1609305"/>
            <a:ext cx="3940629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方法一：</a:t>
            </a:r>
            <a:endParaRPr lang="en-US" altLang="zh-CN" b="1" dirty="0">
              <a:latin typeface="阿里巴巴普惠体 2.0 55 Regular" panose="00020600040101010101" pitchFamily="18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</a:endParaRPr>
          </a:p>
          <a:p>
            <a:endParaRPr lang="en-US" altLang="zh-CN" dirty="0">
              <a:latin typeface="阿里巴巴普惠体 2.0 55 Regular" panose="00020600040101010101" pitchFamily="18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</a:endParaRPr>
          </a:p>
          <a:p>
            <a:endParaRPr lang="en-US" altLang="zh-CN" dirty="0">
              <a:latin typeface="阿里巴巴普惠体 2.0 55 Regular" panose="00020600040101010101" pitchFamily="18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</a:endParaRPr>
          </a:p>
          <a:p>
            <a:endParaRPr lang="en-US" altLang="zh-CN" dirty="0">
              <a:latin typeface="阿里巴巴普惠体 2.0 55 Regular" panose="00020600040101010101" pitchFamily="18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</a:endParaRPr>
          </a:p>
          <a:p>
            <a:r>
              <a:rPr lang="zh-CN" altLang="en-US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在</a:t>
            </a:r>
            <a:r>
              <a:rPr lang="en-US" altLang="zh-CN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java</a:t>
            </a:r>
            <a:r>
              <a:rPr lang="zh-CN" altLang="en-US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中定义一个</a:t>
            </a:r>
            <a:r>
              <a:rPr lang="en-US" altLang="zh-CN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strategy</a:t>
            </a:r>
            <a:r>
              <a:rPr lang="zh-CN" altLang="en-US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类，包含</a:t>
            </a:r>
            <a:r>
              <a:rPr lang="en-US" altLang="zh-CN" dirty="0" err="1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userId</a:t>
            </a:r>
            <a:r>
              <a:rPr lang="zh-CN" altLang="en-US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、</a:t>
            </a:r>
            <a:r>
              <a:rPr lang="en-US" altLang="zh-CN" dirty="0" err="1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longTermAmount</a:t>
            </a:r>
            <a:r>
              <a:rPr lang="zh-CN" altLang="en-US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、</a:t>
            </a:r>
            <a:r>
              <a:rPr lang="en-US" altLang="zh-CN" dirty="0" err="1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shortTermAmount</a:t>
            </a:r>
            <a:r>
              <a:rPr lang="zh-CN" altLang="en-US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、</a:t>
            </a:r>
            <a:r>
              <a:rPr lang="en-US" altLang="zh-CN" dirty="0" err="1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highPriceAlert</a:t>
            </a:r>
            <a:r>
              <a:rPr lang="zh-CN" altLang="en-US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、</a:t>
            </a:r>
            <a:r>
              <a:rPr lang="en-US" altLang="zh-CN" dirty="0" err="1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lowPriceAlert</a:t>
            </a:r>
            <a:r>
              <a:rPr lang="zh-CN" altLang="en-US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、</a:t>
            </a:r>
            <a:r>
              <a:rPr lang="en-US" altLang="zh-CN" dirty="0" err="1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emailNotification</a:t>
            </a:r>
            <a:r>
              <a:rPr lang="zh-CN" altLang="en-US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几个变量</a:t>
            </a:r>
            <a:endParaRPr lang="en-US" altLang="zh-CN" dirty="0">
              <a:latin typeface="阿里巴巴普惠体 2.0 55 Regular" panose="00020600040101010101" pitchFamily="18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</a:endParaRPr>
          </a:p>
          <a:p>
            <a:endParaRPr lang="en-US" altLang="zh-CN" dirty="0">
              <a:latin typeface="阿里巴巴普惠体 2.0 55 Regular" panose="00020600040101010101" pitchFamily="18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</a:endParaRPr>
          </a:p>
          <a:p>
            <a:r>
              <a:rPr lang="zh-CN" altLang="en-US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把整个对象，序列化后，以</a:t>
            </a:r>
            <a:r>
              <a:rPr lang="en-US" altLang="zh-CN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string</a:t>
            </a:r>
            <a:r>
              <a:rPr lang="zh-CN" altLang="en-US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类型送入</a:t>
            </a:r>
            <a:r>
              <a:rPr lang="en-US" altLang="zh-CN" dirty="0" err="1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redis</a:t>
            </a:r>
            <a:r>
              <a:rPr lang="zh-CN" altLang="en-US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中存储</a:t>
            </a: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23F3D13C-E4D2-1627-508A-4928C8BF97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1" y="1468068"/>
            <a:ext cx="5261428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b="1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方法二：</a:t>
            </a:r>
            <a:endParaRPr lang="en-US" altLang="zh-CN" b="1" dirty="0">
              <a:latin typeface="阿里巴巴普惠体 2.0 55 Regular" panose="00020600040101010101" pitchFamily="18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dirty="0">
              <a:latin typeface="阿里巴巴普惠体 2.0 55 Regular" panose="00020600040101010101" pitchFamily="18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dirty="0">
              <a:latin typeface="阿里巴巴普惠体 2.0 55 Regular" panose="00020600040101010101" pitchFamily="18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dirty="0">
              <a:latin typeface="阿里巴巴普惠体 2.0 55 Regular" panose="00020600040101010101" pitchFamily="18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zh-CN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用 Redis 的 哈希表（Hashes）来存储每个用户的交易策略，其中每个用户ID对应一个哈希表</a:t>
            </a:r>
            <a:endParaRPr lang="en-US" altLang="zh-CN" dirty="0">
              <a:latin typeface="阿里巴巴普惠体 2.0 55 Regular" panose="00020600040101010101" pitchFamily="18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zh-CN" altLang="zh-CN" dirty="0">
              <a:latin typeface="阿里巴巴普惠体 2.0 55 Regular" panose="00020600040101010101" pitchFamily="18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zh-CN" altLang="zh-CN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Key：</a:t>
            </a:r>
            <a:endParaRPr lang="en-US" altLang="zh-CN" dirty="0">
              <a:latin typeface="阿里巴巴普惠体 2.0 55 Regular" panose="00020600040101010101" pitchFamily="18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</a:endParaRP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zh-CN" altLang="zh-CN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userID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zh-CN" altLang="zh-CN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Hash Fields：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zh-CN" altLang="zh-CN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longTermAmount：长期持有金额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zh-CN" altLang="zh-CN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shortTermAmount：短期持有金额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zh-CN" altLang="zh-CN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highPriceAlert：高价提醒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zh-CN" altLang="zh-CN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lowPriceAlert：低价提醒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zh-CN" altLang="zh-CN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emailNotification：是否发送邮件通知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阿里巴巴普惠体 2.0 55 Regular" panose="00020600040101010101" pitchFamily="18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F8CB7DC-6094-4809-D8B6-8FE08E1EA595}"/>
              </a:ext>
            </a:extLst>
          </p:cNvPr>
          <p:cNvSpPr txBox="1"/>
          <p:nvPr/>
        </p:nvSpPr>
        <p:spPr>
          <a:xfrm>
            <a:off x="6683828" y="6130883"/>
            <a:ext cx="39406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每个字段可单独访问</a:t>
            </a:r>
            <a:r>
              <a:rPr lang="en-US" altLang="zh-CN" dirty="0"/>
              <a:t>/</a:t>
            </a:r>
            <a:r>
              <a:rPr lang="zh-CN" altLang="en-US" dirty="0"/>
              <a:t>修改，减小开销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1883112-DED1-400D-FE0D-DA8A23A3C50B}"/>
              </a:ext>
            </a:extLst>
          </p:cNvPr>
          <p:cNvSpPr txBox="1"/>
          <p:nvPr/>
        </p:nvSpPr>
        <p:spPr>
          <a:xfrm>
            <a:off x="1146626" y="6130883"/>
            <a:ext cx="39406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存储起来更通用，</a:t>
            </a:r>
            <a:r>
              <a:rPr lang="en-US" altLang="zh-CN" dirty="0"/>
              <a:t>list</a:t>
            </a:r>
            <a:r>
              <a:rPr lang="zh-CN" altLang="en-US" dirty="0"/>
              <a:t>之类的也可以用</a:t>
            </a:r>
          </a:p>
        </p:txBody>
      </p:sp>
      <p:pic>
        <p:nvPicPr>
          <p:cNvPr id="21" name="图形 20" descr="复选标记">
            <a:extLst>
              <a:ext uri="{FF2B5EF4-FFF2-40B4-BE49-F238E27FC236}">
                <a16:creationId xmlns:a16="http://schemas.microsoft.com/office/drawing/2014/main" id="{007195A5-31A1-C6C8-96DD-698A854A46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00229" y="48514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16658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216B2C-5227-B776-EA88-836434C42D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>
            <a:extLst>
              <a:ext uri="{FF2B5EF4-FFF2-40B4-BE49-F238E27FC236}">
                <a16:creationId xmlns:a16="http://schemas.microsoft.com/office/drawing/2014/main" id="{A3F4AB1A-39D3-4E19-5D69-9F81962D5E6C}"/>
              </a:ext>
            </a:extLst>
          </p:cNvPr>
          <p:cNvSpPr txBox="1"/>
          <p:nvPr/>
        </p:nvSpPr>
        <p:spPr>
          <a:xfrm>
            <a:off x="9477103" y="417260"/>
            <a:ext cx="26749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4">
                    <a:lumMod val="50000"/>
                  </a:schemeClr>
                </a:solidFill>
              </a:rPr>
              <a:t>Apache </a:t>
            </a:r>
            <a:r>
              <a:rPr lang="en-US" altLang="zh-CN" sz="2800" b="1" dirty="0" err="1">
                <a:solidFill>
                  <a:schemeClr val="accent4">
                    <a:lumMod val="50000"/>
                  </a:schemeClr>
                </a:solidFill>
              </a:rPr>
              <a:t>Echarts</a:t>
            </a:r>
            <a:endParaRPr lang="zh-CN" altLang="en-US" sz="28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grpSp>
        <p:nvGrpSpPr>
          <p:cNvPr id="87" name="组合 86">
            <a:extLst>
              <a:ext uri="{FF2B5EF4-FFF2-40B4-BE49-F238E27FC236}">
                <a16:creationId xmlns:a16="http://schemas.microsoft.com/office/drawing/2014/main" id="{62742FB9-5189-29C0-08D5-5E346A711FD7}"/>
              </a:ext>
            </a:extLst>
          </p:cNvPr>
          <p:cNvGrpSpPr/>
          <p:nvPr/>
        </p:nvGrpSpPr>
        <p:grpSpPr>
          <a:xfrm>
            <a:off x="431830" y="1856295"/>
            <a:ext cx="2868572" cy="3865363"/>
            <a:chOff x="402802" y="1297194"/>
            <a:chExt cx="2868572" cy="3865363"/>
          </a:xfrm>
        </p:grpSpPr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2537A3E1-97F3-503F-6432-0723A48D133D}"/>
                </a:ext>
              </a:extLst>
            </p:cNvPr>
            <p:cNvSpPr/>
            <p:nvPr/>
          </p:nvSpPr>
          <p:spPr>
            <a:xfrm>
              <a:off x="402802" y="1297195"/>
              <a:ext cx="1171848" cy="542109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6 hours</a:t>
              </a:r>
            </a:p>
          </p:txBody>
        </p:sp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8105DF4F-B30E-7AB2-A636-0CFC850DFF0E}"/>
                </a:ext>
              </a:extLst>
            </p:cNvPr>
            <p:cNvSpPr/>
            <p:nvPr/>
          </p:nvSpPr>
          <p:spPr>
            <a:xfrm>
              <a:off x="402802" y="2128008"/>
              <a:ext cx="1171848" cy="542109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 day</a:t>
              </a:r>
              <a:endParaRPr lang="zh-CN" altLang="en-US" dirty="0"/>
            </a:p>
          </p:txBody>
        </p:sp>
        <p:sp>
          <p:nvSpPr>
            <p:cNvPr id="9" name="矩形: 圆角 8">
              <a:extLst>
                <a:ext uri="{FF2B5EF4-FFF2-40B4-BE49-F238E27FC236}">
                  <a16:creationId xmlns:a16="http://schemas.microsoft.com/office/drawing/2014/main" id="{698E4DF0-7AE2-AD2D-EFB0-56445E7EBE84}"/>
                </a:ext>
              </a:extLst>
            </p:cNvPr>
            <p:cNvSpPr/>
            <p:nvPr/>
          </p:nvSpPr>
          <p:spPr>
            <a:xfrm>
              <a:off x="402802" y="2958821"/>
              <a:ext cx="1171848" cy="542109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 week</a:t>
              </a:r>
              <a:endParaRPr lang="zh-CN" altLang="en-US" dirty="0"/>
            </a:p>
          </p:txBody>
        </p:sp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28D1DBC1-695B-264D-8532-77C2E36316C8}"/>
                </a:ext>
              </a:extLst>
            </p:cNvPr>
            <p:cNvSpPr/>
            <p:nvPr/>
          </p:nvSpPr>
          <p:spPr>
            <a:xfrm>
              <a:off x="402802" y="3789634"/>
              <a:ext cx="1171848" cy="542109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 month</a:t>
              </a:r>
              <a:endParaRPr lang="zh-CN" altLang="en-US" dirty="0"/>
            </a:p>
          </p:txBody>
        </p:sp>
        <p:sp>
          <p:nvSpPr>
            <p:cNvPr id="11" name="矩形: 圆角 10">
              <a:extLst>
                <a:ext uri="{FF2B5EF4-FFF2-40B4-BE49-F238E27FC236}">
                  <a16:creationId xmlns:a16="http://schemas.microsoft.com/office/drawing/2014/main" id="{1B9C0B8D-E3E4-7F71-6162-F12E6F33EF1B}"/>
                </a:ext>
              </a:extLst>
            </p:cNvPr>
            <p:cNvSpPr/>
            <p:nvPr/>
          </p:nvSpPr>
          <p:spPr>
            <a:xfrm>
              <a:off x="402802" y="4620448"/>
              <a:ext cx="1171848" cy="542109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6 months</a:t>
              </a:r>
              <a:endParaRPr lang="zh-CN" altLang="en-US" dirty="0"/>
            </a:p>
          </p:txBody>
        </p:sp>
        <p:sp>
          <p:nvSpPr>
            <p:cNvPr id="13" name="矩形: 圆角 12">
              <a:extLst>
                <a:ext uri="{FF2B5EF4-FFF2-40B4-BE49-F238E27FC236}">
                  <a16:creationId xmlns:a16="http://schemas.microsoft.com/office/drawing/2014/main" id="{52A83B36-6685-D015-3818-D139C134F40E}"/>
                </a:ext>
              </a:extLst>
            </p:cNvPr>
            <p:cNvSpPr/>
            <p:nvPr/>
          </p:nvSpPr>
          <p:spPr>
            <a:xfrm>
              <a:off x="2099526" y="1297194"/>
              <a:ext cx="1171848" cy="542109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1 min</a:t>
              </a:r>
            </a:p>
          </p:txBody>
        </p:sp>
        <p:sp>
          <p:nvSpPr>
            <p:cNvPr id="14" name="矩形: 圆角 13">
              <a:extLst>
                <a:ext uri="{FF2B5EF4-FFF2-40B4-BE49-F238E27FC236}">
                  <a16:creationId xmlns:a16="http://schemas.microsoft.com/office/drawing/2014/main" id="{7A81E835-ED7A-FEF1-A09C-FDDB5250CFF8}"/>
                </a:ext>
              </a:extLst>
            </p:cNvPr>
            <p:cNvSpPr/>
            <p:nvPr/>
          </p:nvSpPr>
          <p:spPr>
            <a:xfrm>
              <a:off x="2099526" y="2128008"/>
              <a:ext cx="1171848" cy="542109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1 min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矩形: 圆角 14">
              <a:extLst>
                <a:ext uri="{FF2B5EF4-FFF2-40B4-BE49-F238E27FC236}">
                  <a16:creationId xmlns:a16="http://schemas.microsoft.com/office/drawing/2014/main" id="{CD6DFB78-C54E-EAF8-13B0-9CA5734E720B}"/>
                </a:ext>
              </a:extLst>
            </p:cNvPr>
            <p:cNvSpPr/>
            <p:nvPr/>
          </p:nvSpPr>
          <p:spPr>
            <a:xfrm>
              <a:off x="2099526" y="2958821"/>
              <a:ext cx="1171848" cy="542109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60 mins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矩形: 圆角 15">
              <a:extLst>
                <a:ext uri="{FF2B5EF4-FFF2-40B4-BE49-F238E27FC236}">
                  <a16:creationId xmlns:a16="http://schemas.microsoft.com/office/drawing/2014/main" id="{DFCB96D2-FAC6-7E08-2501-AA66A0278594}"/>
                </a:ext>
              </a:extLst>
            </p:cNvPr>
            <p:cNvSpPr/>
            <p:nvPr/>
          </p:nvSpPr>
          <p:spPr>
            <a:xfrm>
              <a:off x="2099526" y="3789634"/>
              <a:ext cx="1171848" cy="542109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60 mins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矩形: 圆角 16">
              <a:extLst>
                <a:ext uri="{FF2B5EF4-FFF2-40B4-BE49-F238E27FC236}">
                  <a16:creationId xmlns:a16="http://schemas.microsoft.com/office/drawing/2014/main" id="{0E1832AD-D40F-4BE3-1380-A9199BB43D51}"/>
                </a:ext>
              </a:extLst>
            </p:cNvPr>
            <p:cNvSpPr/>
            <p:nvPr/>
          </p:nvSpPr>
          <p:spPr>
            <a:xfrm>
              <a:off x="2099526" y="4620448"/>
              <a:ext cx="1171848" cy="542109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1 day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59490645-335F-5B04-6841-462CBD74FED3}"/>
                </a:ext>
              </a:extLst>
            </p:cNvPr>
            <p:cNvCxnSpPr>
              <a:cxnSpLocks/>
              <a:stCxn id="7" idx="3"/>
              <a:endCxn id="13" idx="1"/>
            </p:cNvCxnSpPr>
            <p:nvPr/>
          </p:nvCxnSpPr>
          <p:spPr>
            <a:xfrm flipV="1">
              <a:off x="1574650" y="1568249"/>
              <a:ext cx="524876" cy="1"/>
            </a:xfrm>
            <a:prstGeom prst="straightConnector1">
              <a:avLst/>
            </a:prstGeom>
            <a:ln w="28575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>
              <a:extLst>
                <a:ext uri="{FF2B5EF4-FFF2-40B4-BE49-F238E27FC236}">
                  <a16:creationId xmlns:a16="http://schemas.microsoft.com/office/drawing/2014/main" id="{DBE9DE33-84BA-EB8B-D85D-FB2626611A92}"/>
                </a:ext>
              </a:extLst>
            </p:cNvPr>
            <p:cNvCxnSpPr>
              <a:cxnSpLocks/>
              <a:stCxn id="8" idx="3"/>
              <a:endCxn id="14" idx="1"/>
            </p:cNvCxnSpPr>
            <p:nvPr/>
          </p:nvCxnSpPr>
          <p:spPr>
            <a:xfrm>
              <a:off x="1574650" y="2399063"/>
              <a:ext cx="524876" cy="0"/>
            </a:xfrm>
            <a:prstGeom prst="straightConnector1">
              <a:avLst/>
            </a:prstGeom>
            <a:ln w="28575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98F1AC17-8CBF-97F2-7D3D-B2F729A6E5B1}"/>
                </a:ext>
              </a:extLst>
            </p:cNvPr>
            <p:cNvCxnSpPr>
              <a:cxnSpLocks/>
              <a:stCxn id="9" idx="3"/>
              <a:endCxn id="15" idx="1"/>
            </p:cNvCxnSpPr>
            <p:nvPr/>
          </p:nvCxnSpPr>
          <p:spPr>
            <a:xfrm>
              <a:off x="1574650" y="3229876"/>
              <a:ext cx="524876" cy="0"/>
            </a:xfrm>
            <a:prstGeom prst="straightConnector1">
              <a:avLst/>
            </a:prstGeom>
            <a:ln w="28575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>
              <a:extLst>
                <a:ext uri="{FF2B5EF4-FFF2-40B4-BE49-F238E27FC236}">
                  <a16:creationId xmlns:a16="http://schemas.microsoft.com/office/drawing/2014/main" id="{21064AE5-E09A-6BF0-4116-21B9BB36D6BA}"/>
                </a:ext>
              </a:extLst>
            </p:cNvPr>
            <p:cNvCxnSpPr>
              <a:cxnSpLocks/>
              <a:stCxn id="10" idx="3"/>
              <a:endCxn id="16" idx="1"/>
            </p:cNvCxnSpPr>
            <p:nvPr/>
          </p:nvCxnSpPr>
          <p:spPr>
            <a:xfrm>
              <a:off x="1574650" y="4060689"/>
              <a:ext cx="524876" cy="0"/>
            </a:xfrm>
            <a:prstGeom prst="straightConnector1">
              <a:avLst/>
            </a:prstGeom>
            <a:ln w="28575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>
              <a:extLst>
                <a:ext uri="{FF2B5EF4-FFF2-40B4-BE49-F238E27FC236}">
                  <a16:creationId xmlns:a16="http://schemas.microsoft.com/office/drawing/2014/main" id="{84BB290A-26E5-FFEF-4B74-954E28711799}"/>
                </a:ext>
              </a:extLst>
            </p:cNvPr>
            <p:cNvCxnSpPr>
              <a:cxnSpLocks/>
              <a:stCxn id="11" idx="3"/>
              <a:endCxn id="17" idx="1"/>
            </p:cNvCxnSpPr>
            <p:nvPr/>
          </p:nvCxnSpPr>
          <p:spPr>
            <a:xfrm>
              <a:off x="1574650" y="4891503"/>
              <a:ext cx="524876" cy="0"/>
            </a:xfrm>
            <a:prstGeom prst="straightConnector1">
              <a:avLst/>
            </a:prstGeom>
            <a:ln w="28575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3FF60A4D-252C-BA70-2920-41509D903B74}"/>
              </a:ext>
            </a:extLst>
          </p:cNvPr>
          <p:cNvGrpSpPr/>
          <p:nvPr/>
        </p:nvGrpSpPr>
        <p:grpSpPr>
          <a:xfrm>
            <a:off x="4025944" y="1381744"/>
            <a:ext cx="7560000" cy="4789914"/>
            <a:chOff x="4855867" y="1526624"/>
            <a:chExt cx="7560000" cy="4789914"/>
          </a:xfrm>
        </p:grpSpPr>
        <p:sp>
          <p:nvSpPr>
            <p:cNvPr id="20" name="矩形: 圆角 19">
              <a:extLst>
                <a:ext uri="{FF2B5EF4-FFF2-40B4-BE49-F238E27FC236}">
                  <a16:creationId xmlns:a16="http://schemas.microsoft.com/office/drawing/2014/main" id="{9FE9B9F3-B109-E22C-53AF-1A1D9DA6A666}"/>
                </a:ext>
              </a:extLst>
            </p:cNvPr>
            <p:cNvSpPr/>
            <p:nvPr/>
          </p:nvSpPr>
          <p:spPr>
            <a:xfrm>
              <a:off x="4855867" y="2499103"/>
              <a:ext cx="7560000" cy="900000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zh-CN" b="1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定时任务</a:t>
              </a:r>
              <a:r>
                <a:rPr lang="en-US" altLang="zh-CN" b="1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1</a:t>
              </a:r>
              <a:r>
                <a:rPr lang="zh-CN" altLang="en-US" b="1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：</a:t>
              </a:r>
              <a:endParaRPr lang="en-US" altLang="zh-CN" b="1" dirty="0">
                <a:solidFill>
                  <a:schemeClr val="tx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endParaRPr>
            </a:p>
            <a:p>
              <a:pPr marL="285750" indent="-285750">
                <a:buFontTx/>
                <a:buChar char="-"/>
              </a:pPr>
              <a:r>
                <a:rPr lang="zh-CN" altLang="zh-CN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每小时计算过去一小时的平均价格，插入到 gold_prices_per_hour 表</a:t>
              </a:r>
              <a:endParaRPr lang="en-US" altLang="zh-CN" dirty="0">
                <a:solidFill>
                  <a:schemeClr val="tx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endParaRPr>
            </a:p>
          </p:txBody>
        </p:sp>
        <p:sp>
          <p:nvSpPr>
            <p:cNvPr id="19" name="矩形: 圆角 18">
              <a:extLst>
                <a:ext uri="{FF2B5EF4-FFF2-40B4-BE49-F238E27FC236}">
                  <a16:creationId xmlns:a16="http://schemas.microsoft.com/office/drawing/2014/main" id="{B13AB8DB-AF24-EC39-1758-385D5F50E5D9}"/>
                </a:ext>
              </a:extLst>
            </p:cNvPr>
            <p:cNvSpPr/>
            <p:nvPr/>
          </p:nvSpPr>
          <p:spPr>
            <a:xfrm>
              <a:off x="4855867" y="4444060"/>
              <a:ext cx="7560000" cy="900000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zh-CN" b="1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定时任务</a:t>
              </a:r>
              <a:r>
                <a:rPr lang="en-US" altLang="zh-CN" b="1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3</a:t>
              </a:r>
              <a:r>
                <a:rPr lang="zh-CN" altLang="en-US" b="1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：</a:t>
              </a:r>
              <a:endParaRPr lang="en-US" altLang="zh-CN" b="1" dirty="0">
                <a:solidFill>
                  <a:schemeClr val="tx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endParaRPr>
            </a:p>
            <a:p>
              <a:pPr marL="285750" indent="-285750">
                <a:buFontTx/>
                <a:buChar char="-"/>
              </a:pPr>
              <a:r>
                <a:rPr lang="zh-CN" altLang="en-US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每个月把过期数据在</a:t>
              </a:r>
              <a:r>
                <a:rPr lang="zh-CN" altLang="zh-CN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gold_prices_per_</a:t>
              </a:r>
              <a:r>
                <a:rPr lang="en-US" altLang="zh-CN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hour</a:t>
              </a:r>
              <a:r>
                <a:rPr lang="zh-CN" altLang="en-US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表中删除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矩形: 圆角 21">
              <a:extLst>
                <a:ext uri="{FF2B5EF4-FFF2-40B4-BE49-F238E27FC236}">
                  <a16:creationId xmlns:a16="http://schemas.microsoft.com/office/drawing/2014/main" id="{D8E0A3B8-74AC-3AFE-1158-A7DD1CB5F6D0}"/>
                </a:ext>
              </a:extLst>
            </p:cNvPr>
            <p:cNvSpPr/>
            <p:nvPr/>
          </p:nvSpPr>
          <p:spPr>
            <a:xfrm>
              <a:off x="4855867" y="5416538"/>
              <a:ext cx="7560000" cy="900000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zh-CN" b="1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定时任务</a:t>
              </a:r>
              <a:r>
                <a:rPr lang="en-US" altLang="zh-CN" b="1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4</a:t>
              </a:r>
              <a:r>
                <a:rPr lang="zh-CN" altLang="en-US" b="1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：</a:t>
              </a:r>
              <a:endParaRPr lang="en-US" altLang="zh-CN" b="1" dirty="0">
                <a:solidFill>
                  <a:schemeClr val="tx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endParaRPr>
            </a:p>
            <a:p>
              <a:pPr marL="285750" indent="-285750">
                <a:buFontTx/>
                <a:buChar char="-"/>
              </a:pPr>
              <a:r>
                <a:rPr lang="zh-CN" altLang="en-US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每</a:t>
              </a:r>
              <a:r>
                <a:rPr lang="en-US" altLang="zh-CN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6</a:t>
              </a:r>
              <a:r>
                <a:rPr lang="zh-CN" altLang="en-US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个月把过期数据在</a:t>
              </a:r>
              <a:r>
                <a:rPr lang="zh-CN" altLang="zh-CN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gold_prices_per_</a:t>
              </a:r>
              <a:r>
                <a:rPr lang="en-US" altLang="zh-CN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day</a:t>
              </a:r>
              <a:r>
                <a:rPr lang="zh-CN" altLang="en-US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表中删除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6" name="矩形: 圆角 35">
              <a:extLst>
                <a:ext uri="{FF2B5EF4-FFF2-40B4-BE49-F238E27FC236}">
                  <a16:creationId xmlns:a16="http://schemas.microsoft.com/office/drawing/2014/main" id="{B8C3918D-9823-AD63-BFC8-0640736F9629}"/>
                </a:ext>
              </a:extLst>
            </p:cNvPr>
            <p:cNvSpPr/>
            <p:nvPr/>
          </p:nvSpPr>
          <p:spPr>
            <a:xfrm>
              <a:off x="4855867" y="1526624"/>
              <a:ext cx="7560000" cy="900000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b="1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定时任务</a:t>
              </a:r>
              <a:r>
                <a:rPr lang="en-US" altLang="zh-CN" b="1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0</a:t>
              </a:r>
              <a:r>
                <a:rPr lang="zh-CN" altLang="en-US" b="1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：</a:t>
              </a:r>
              <a:endParaRPr lang="en-US" altLang="zh-CN" b="1" dirty="0">
                <a:solidFill>
                  <a:schemeClr val="tx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endParaRPr>
            </a:p>
            <a:p>
              <a:pPr marL="285750" indent="-285750">
                <a:buFontTx/>
                <a:buChar char="-"/>
              </a:pPr>
              <a:r>
                <a:rPr lang="zh-CN" altLang="zh-CN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每分钟从金融数据API获取数据并插入 gold_prices_per_minute 表</a:t>
              </a:r>
              <a:endParaRPr lang="en-US" altLang="zh-CN" dirty="0">
                <a:solidFill>
                  <a:schemeClr val="tx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endParaRPr>
            </a:p>
          </p:txBody>
        </p:sp>
        <p:sp>
          <p:nvSpPr>
            <p:cNvPr id="44" name="矩形: 圆角 43">
              <a:extLst>
                <a:ext uri="{FF2B5EF4-FFF2-40B4-BE49-F238E27FC236}">
                  <a16:creationId xmlns:a16="http://schemas.microsoft.com/office/drawing/2014/main" id="{4D86F805-CF86-DE6E-3F06-347EBF59934A}"/>
                </a:ext>
              </a:extLst>
            </p:cNvPr>
            <p:cNvSpPr/>
            <p:nvPr/>
          </p:nvSpPr>
          <p:spPr>
            <a:xfrm>
              <a:off x="4855867" y="3471582"/>
              <a:ext cx="7560000" cy="900000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zh-CN" b="1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定时任务</a:t>
              </a:r>
              <a:r>
                <a:rPr lang="en-US" altLang="zh-CN" b="1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2</a:t>
              </a:r>
              <a:r>
                <a:rPr lang="zh-CN" altLang="en-US" b="1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：</a:t>
              </a:r>
              <a:endParaRPr lang="en-US" altLang="zh-CN" b="1" dirty="0">
                <a:solidFill>
                  <a:schemeClr val="tx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endParaRPr>
            </a:p>
            <a:p>
              <a:pPr marL="285750" indent="-285750">
                <a:buFontTx/>
                <a:buChar char="-"/>
              </a:pPr>
              <a:r>
                <a:rPr lang="zh-CN" altLang="zh-CN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每</a:t>
              </a:r>
              <a:r>
                <a:rPr lang="zh-CN" altLang="en-US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天</a:t>
              </a:r>
              <a:r>
                <a:rPr lang="zh-CN" altLang="zh-CN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计算过去一</a:t>
              </a:r>
              <a:r>
                <a:rPr lang="zh-CN" altLang="en-US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天</a:t>
              </a:r>
              <a:r>
                <a:rPr lang="zh-CN" altLang="zh-CN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的平均价格，插入到 gold_prices_per_</a:t>
              </a:r>
              <a:r>
                <a:rPr lang="en-US" altLang="zh-CN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day</a:t>
              </a:r>
              <a:r>
                <a:rPr lang="zh-CN" altLang="zh-CN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 表</a:t>
              </a:r>
              <a:endParaRPr lang="en-US" altLang="zh-CN" dirty="0">
                <a:solidFill>
                  <a:schemeClr val="tx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endParaRPr>
            </a:p>
            <a:p>
              <a:pPr marL="285750" indent="-285750">
                <a:buFontTx/>
                <a:buChar char="-"/>
              </a:pPr>
              <a:r>
                <a:rPr lang="zh-CN" altLang="en-US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计算后把过去天的每分钟价格从</a:t>
              </a:r>
              <a:r>
                <a:rPr lang="zh-CN" altLang="zh-CN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gold_prices_per_minute</a:t>
              </a:r>
              <a:r>
                <a:rPr lang="zh-CN" altLang="en-US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表中删除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8" name="文本框 87">
            <a:extLst>
              <a:ext uri="{FF2B5EF4-FFF2-40B4-BE49-F238E27FC236}">
                <a16:creationId xmlns:a16="http://schemas.microsoft.com/office/drawing/2014/main" id="{84C3FADC-F293-B0A2-A953-2158DB3B039A}"/>
              </a:ext>
            </a:extLst>
          </p:cNvPr>
          <p:cNvSpPr txBox="1"/>
          <p:nvPr/>
        </p:nvSpPr>
        <p:spPr>
          <a:xfrm>
            <a:off x="431830" y="1218605"/>
            <a:ext cx="29210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Range			Scale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7803265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0FA4F6-95D8-1690-64E2-FA332BB2E9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>
            <a:extLst>
              <a:ext uri="{FF2B5EF4-FFF2-40B4-BE49-F238E27FC236}">
                <a16:creationId xmlns:a16="http://schemas.microsoft.com/office/drawing/2014/main" id="{B97B5B7E-441D-C80C-F41E-9B8567BF7F71}"/>
              </a:ext>
            </a:extLst>
          </p:cNvPr>
          <p:cNvSpPr txBox="1"/>
          <p:nvPr/>
        </p:nvSpPr>
        <p:spPr>
          <a:xfrm>
            <a:off x="10053962" y="330389"/>
            <a:ext cx="18585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4">
                    <a:lumMod val="50000"/>
                  </a:schemeClr>
                </a:solidFill>
              </a:rPr>
              <a:t>Timed task</a:t>
            </a:r>
            <a:endParaRPr lang="zh-CN" altLang="en-US" sz="28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B06F363A-D627-1BC1-7EF9-B3883F2640D0}"/>
              </a:ext>
            </a:extLst>
          </p:cNvPr>
          <p:cNvGrpSpPr/>
          <p:nvPr/>
        </p:nvGrpSpPr>
        <p:grpSpPr>
          <a:xfrm>
            <a:off x="4352516" y="1476087"/>
            <a:ext cx="7560000" cy="4789914"/>
            <a:chOff x="4855867" y="1526624"/>
            <a:chExt cx="7560000" cy="4789914"/>
          </a:xfrm>
        </p:grpSpPr>
        <p:sp>
          <p:nvSpPr>
            <p:cNvPr id="20" name="矩形: 圆角 19">
              <a:extLst>
                <a:ext uri="{FF2B5EF4-FFF2-40B4-BE49-F238E27FC236}">
                  <a16:creationId xmlns:a16="http://schemas.microsoft.com/office/drawing/2014/main" id="{BF5456A3-8898-002F-4FAC-53B767E26EA0}"/>
                </a:ext>
              </a:extLst>
            </p:cNvPr>
            <p:cNvSpPr/>
            <p:nvPr/>
          </p:nvSpPr>
          <p:spPr>
            <a:xfrm>
              <a:off x="4855867" y="2499103"/>
              <a:ext cx="7560000" cy="900000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zh-CN" b="1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定时任务</a:t>
              </a:r>
              <a:r>
                <a:rPr lang="en-US" altLang="zh-CN" b="1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1</a:t>
              </a:r>
              <a:r>
                <a:rPr lang="zh-CN" altLang="en-US" b="1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：</a:t>
              </a:r>
              <a:endParaRPr lang="en-US" altLang="zh-CN" b="1" dirty="0">
                <a:solidFill>
                  <a:schemeClr val="tx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endParaRPr>
            </a:p>
            <a:p>
              <a:pPr marL="285750" indent="-285750">
                <a:buFontTx/>
                <a:buChar char="-"/>
              </a:pPr>
              <a:r>
                <a:rPr lang="zh-CN" altLang="zh-CN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每小时计算过去一小时的平均价格，插入到 gold_prices_per_hour 表</a:t>
              </a:r>
              <a:endParaRPr lang="en-US" altLang="zh-CN" dirty="0">
                <a:solidFill>
                  <a:schemeClr val="tx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endParaRPr>
            </a:p>
          </p:txBody>
        </p:sp>
        <p:sp>
          <p:nvSpPr>
            <p:cNvPr id="19" name="矩形: 圆角 18">
              <a:extLst>
                <a:ext uri="{FF2B5EF4-FFF2-40B4-BE49-F238E27FC236}">
                  <a16:creationId xmlns:a16="http://schemas.microsoft.com/office/drawing/2014/main" id="{E44DAE2C-B32C-9660-DAD8-C7E8EA502112}"/>
                </a:ext>
              </a:extLst>
            </p:cNvPr>
            <p:cNvSpPr/>
            <p:nvPr/>
          </p:nvSpPr>
          <p:spPr>
            <a:xfrm>
              <a:off x="4855867" y="4444060"/>
              <a:ext cx="7560000" cy="900000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zh-CN" b="1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定时任务</a:t>
              </a:r>
              <a:r>
                <a:rPr lang="en-US" altLang="zh-CN" b="1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3</a:t>
              </a:r>
              <a:r>
                <a:rPr lang="zh-CN" altLang="en-US" b="1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：</a:t>
              </a:r>
              <a:endParaRPr lang="en-US" altLang="zh-CN" b="1" dirty="0">
                <a:solidFill>
                  <a:schemeClr val="tx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endParaRPr>
            </a:p>
            <a:p>
              <a:pPr marL="285750" indent="-285750">
                <a:buFontTx/>
                <a:buChar char="-"/>
              </a:pPr>
              <a:r>
                <a:rPr lang="zh-CN" altLang="en-US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每个月把过期数据在</a:t>
              </a:r>
              <a:r>
                <a:rPr lang="zh-CN" altLang="zh-CN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gold_prices_per_</a:t>
              </a:r>
              <a:r>
                <a:rPr lang="en-US" altLang="zh-CN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hour</a:t>
              </a:r>
              <a:r>
                <a:rPr lang="zh-CN" altLang="en-US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表中删除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矩形: 圆角 21">
              <a:extLst>
                <a:ext uri="{FF2B5EF4-FFF2-40B4-BE49-F238E27FC236}">
                  <a16:creationId xmlns:a16="http://schemas.microsoft.com/office/drawing/2014/main" id="{42FA3BFB-5FFA-44BD-0D47-7D8C59120CA6}"/>
                </a:ext>
              </a:extLst>
            </p:cNvPr>
            <p:cNvSpPr/>
            <p:nvPr/>
          </p:nvSpPr>
          <p:spPr>
            <a:xfrm>
              <a:off x="4855867" y="5416538"/>
              <a:ext cx="7560000" cy="900000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zh-CN" b="1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定时任务</a:t>
              </a:r>
              <a:r>
                <a:rPr lang="en-US" altLang="zh-CN" b="1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4</a:t>
              </a:r>
              <a:r>
                <a:rPr lang="zh-CN" altLang="en-US" b="1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：</a:t>
              </a:r>
              <a:endParaRPr lang="en-US" altLang="zh-CN" b="1" dirty="0">
                <a:solidFill>
                  <a:schemeClr val="tx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endParaRPr>
            </a:p>
            <a:p>
              <a:pPr marL="285750" indent="-285750">
                <a:buFontTx/>
                <a:buChar char="-"/>
              </a:pPr>
              <a:r>
                <a:rPr lang="zh-CN" altLang="en-US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每</a:t>
              </a:r>
              <a:r>
                <a:rPr lang="en-US" altLang="zh-CN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6</a:t>
              </a:r>
              <a:r>
                <a:rPr lang="zh-CN" altLang="en-US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个月把过期数据在</a:t>
              </a:r>
              <a:r>
                <a:rPr lang="zh-CN" altLang="zh-CN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gold_prices_per_</a:t>
              </a:r>
              <a:r>
                <a:rPr lang="en-US" altLang="zh-CN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day</a:t>
              </a:r>
              <a:r>
                <a:rPr lang="zh-CN" altLang="en-US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表中删除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6" name="矩形: 圆角 35">
              <a:extLst>
                <a:ext uri="{FF2B5EF4-FFF2-40B4-BE49-F238E27FC236}">
                  <a16:creationId xmlns:a16="http://schemas.microsoft.com/office/drawing/2014/main" id="{0EE503DB-78DE-BDE9-5D27-C4936E5FA6C8}"/>
                </a:ext>
              </a:extLst>
            </p:cNvPr>
            <p:cNvSpPr/>
            <p:nvPr/>
          </p:nvSpPr>
          <p:spPr>
            <a:xfrm>
              <a:off x="4855867" y="1526624"/>
              <a:ext cx="7560000" cy="900000"/>
            </a:xfrm>
            <a:prstGeom prst="roundRect">
              <a:avLst/>
            </a:prstGeom>
            <a:solidFill>
              <a:srgbClr val="22608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b="1" dirty="0">
                  <a:solidFill>
                    <a:schemeClr val="bg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定时任务</a:t>
              </a:r>
              <a:r>
                <a:rPr lang="en-US" altLang="zh-CN" b="1" dirty="0">
                  <a:solidFill>
                    <a:schemeClr val="bg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0</a:t>
              </a:r>
              <a:r>
                <a:rPr lang="zh-CN" altLang="en-US" b="1" dirty="0">
                  <a:solidFill>
                    <a:schemeClr val="bg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：</a:t>
              </a:r>
              <a:endParaRPr lang="en-US" altLang="zh-CN" b="1" dirty="0">
                <a:solidFill>
                  <a:schemeClr val="bg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endParaRPr>
            </a:p>
            <a:p>
              <a:pPr marL="285750" indent="-285750">
                <a:buFontTx/>
                <a:buChar char="-"/>
              </a:pPr>
              <a:r>
                <a:rPr lang="zh-CN" altLang="zh-CN" dirty="0">
                  <a:solidFill>
                    <a:schemeClr val="bg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每分钟从金融数据API获取数据并插入 gold_prices_per_minute 表</a:t>
              </a:r>
              <a:endParaRPr lang="en-US" altLang="zh-CN" dirty="0">
                <a:solidFill>
                  <a:schemeClr val="bg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endParaRPr>
            </a:p>
          </p:txBody>
        </p:sp>
        <p:sp>
          <p:nvSpPr>
            <p:cNvPr id="44" name="矩形: 圆角 43">
              <a:extLst>
                <a:ext uri="{FF2B5EF4-FFF2-40B4-BE49-F238E27FC236}">
                  <a16:creationId xmlns:a16="http://schemas.microsoft.com/office/drawing/2014/main" id="{CF81DCFB-6083-C1E8-0EC2-D3E0105B9073}"/>
                </a:ext>
              </a:extLst>
            </p:cNvPr>
            <p:cNvSpPr/>
            <p:nvPr/>
          </p:nvSpPr>
          <p:spPr>
            <a:xfrm>
              <a:off x="4855867" y="3471582"/>
              <a:ext cx="7560000" cy="900000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zh-CN" b="1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定时任务</a:t>
              </a:r>
              <a:r>
                <a:rPr lang="en-US" altLang="zh-CN" b="1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2</a:t>
              </a:r>
              <a:r>
                <a:rPr lang="zh-CN" altLang="en-US" b="1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：</a:t>
              </a:r>
              <a:endParaRPr lang="en-US" altLang="zh-CN" b="1" dirty="0">
                <a:solidFill>
                  <a:schemeClr val="tx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endParaRPr>
            </a:p>
            <a:p>
              <a:pPr marL="285750" indent="-285750">
                <a:buFontTx/>
                <a:buChar char="-"/>
              </a:pPr>
              <a:r>
                <a:rPr lang="zh-CN" altLang="zh-CN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每</a:t>
              </a:r>
              <a:r>
                <a:rPr lang="zh-CN" altLang="en-US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天</a:t>
              </a:r>
              <a:r>
                <a:rPr lang="zh-CN" altLang="zh-CN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计算过去一</a:t>
              </a:r>
              <a:r>
                <a:rPr lang="zh-CN" altLang="en-US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天</a:t>
              </a:r>
              <a:r>
                <a:rPr lang="zh-CN" altLang="zh-CN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的平均价格，插入到 gold_prices_per_</a:t>
              </a:r>
              <a:r>
                <a:rPr lang="en-US" altLang="zh-CN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day</a:t>
              </a:r>
              <a:r>
                <a:rPr lang="zh-CN" altLang="zh-CN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 表</a:t>
              </a:r>
              <a:endParaRPr lang="en-US" altLang="zh-CN" dirty="0">
                <a:solidFill>
                  <a:schemeClr val="tx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endParaRPr>
            </a:p>
            <a:p>
              <a:pPr marL="285750" indent="-285750">
                <a:buFontTx/>
                <a:buChar char="-"/>
              </a:pPr>
              <a:r>
                <a:rPr lang="zh-CN" altLang="en-US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计算后把过去天的每分钟价格从</a:t>
              </a:r>
              <a:r>
                <a:rPr lang="zh-CN" altLang="zh-CN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gold_prices_per_minute</a:t>
              </a:r>
              <a:r>
                <a:rPr lang="zh-CN" altLang="en-US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表中删除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95ACFD04-D81A-5DB8-EA9D-9EE795545E0E}"/>
              </a:ext>
            </a:extLst>
          </p:cNvPr>
          <p:cNvGrpSpPr/>
          <p:nvPr/>
        </p:nvGrpSpPr>
        <p:grpSpPr>
          <a:xfrm>
            <a:off x="208687" y="1701884"/>
            <a:ext cx="3940629" cy="720748"/>
            <a:chOff x="3038" y="1542723"/>
            <a:chExt cx="3940629" cy="720748"/>
          </a:xfrm>
        </p:grpSpPr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885D424C-77BB-7180-1973-66308D2474B5}"/>
                </a:ext>
              </a:extLst>
            </p:cNvPr>
            <p:cNvSpPr txBox="1"/>
            <p:nvPr/>
          </p:nvSpPr>
          <p:spPr>
            <a:xfrm>
              <a:off x="6985" y="1542723"/>
              <a:ext cx="243205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b="1" dirty="0"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MySQL-</a:t>
              </a:r>
              <a:r>
                <a:rPr lang="zh-CN" altLang="en-US" b="1" dirty="0"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事件调度器</a:t>
              </a:r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BAD658E0-4FEB-6865-21F3-3251D700AD80}"/>
                </a:ext>
              </a:extLst>
            </p:cNvPr>
            <p:cNvSpPr txBox="1"/>
            <p:nvPr/>
          </p:nvSpPr>
          <p:spPr>
            <a:xfrm>
              <a:off x="3038" y="1894139"/>
              <a:ext cx="394062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dirty="0"/>
                <a:t>避免网络延迟、数据传输开销</a:t>
              </a:r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FB1055BB-1C72-BF8D-212C-E5AB8FAAA100}"/>
              </a:ext>
            </a:extLst>
          </p:cNvPr>
          <p:cNvGrpSpPr/>
          <p:nvPr/>
        </p:nvGrpSpPr>
        <p:grpSpPr>
          <a:xfrm>
            <a:off x="208687" y="3233006"/>
            <a:ext cx="3947614" cy="979831"/>
            <a:chOff x="0" y="2439860"/>
            <a:chExt cx="3947614" cy="979831"/>
          </a:xfrm>
        </p:grpSpPr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AEC6D17F-9469-5936-85BE-CBC99C125311}"/>
                </a:ext>
              </a:extLst>
            </p:cNvPr>
            <p:cNvSpPr txBox="1"/>
            <p:nvPr/>
          </p:nvSpPr>
          <p:spPr>
            <a:xfrm>
              <a:off x="0" y="2439860"/>
              <a:ext cx="328349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b="1" dirty="0"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RabbitMQ-</a:t>
              </a:r>
              <a:r>
                <a:rPr lang="zh-CN" altLang="en-US" b="1" dirty="0"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延迟消息插件</a:t>
              </a:r>
              <a:endParaRPr lang="en-US" altLang="zh-CN" b="1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endParaRPr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D4FF3A9C-F1F2-7515-8BB8-90DF525F2A3B}"/>
                </a:ext>
              </a:extLst>
            </p:cNvPr>
            <p:cNvSpPr txBox="1"/>
            <p:nvPr/>
          </p:nvSpPr>
          <p:spPr>
            <a:xfrm>
              <a:off x="6985" y="2773360"/>
              <a:ext cx="3940629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dirty="0"/>
                <a:t>更通用，除了</a:t>
              </a:r>
              <a:r>
                <a:rPr lang="en-US" altLang="zh-CN" dirty="0"/>
                <a:t>MySQL</a:t>
              </a:r>
              <a:r>
                <a:rPr lang="zh-CN" altLang="en-US" dirty="0"/>
                <a:t>以外别的定时任务也可以用，异步，分布式</a:t>
              </a:r>
              <a:r>
                <a:rPr lang="en-US" altLang="zh-CN" dirty="0"/>
                <a:t>/</a:t>
              </a:r>
              <a:r>
                <a:rPr lang="zh-CN" altLang="en-US" dirty="0"/>
                <a:t>并发性</a:t>
              </a:r>
            </a:p>
          </p:txBody>
        </p:sp>
      </p:grpSp>
      <p:pic>
        <p:nvPicPr>
          <p:cNvPr id="52" name="图形 51" descr="复选标记">
            <a:extLst>
              <a:ext uri="{FF2B5EF4-FFF2-40B4-BE49-F238E27FC236}">
                <a16:creationId xmlns:a16="http://schemas.microsoft.com/office/drawing/2014/main" id="{C699A9A5-BF3B-0E8E-3AF8-04C8203382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80601" y="5366001"/>
            <a:ext cx="914400" cy="914400"/>
          </a:xfrm>
          <a:prstGeom prst="rect">
            <a:avLst/>
          </a:prstGeom>
        </p:spPr>
      </p:pic>
      <p:grpSp>
        <p:nvGrpSpPr>
          <p:cNvPr id="12" name="组合 11">
            <a:extLst>
              <a:ext uri="{FF2B5EF4-FFF2-40B4-BE49-F238E27FC236}">
                <a16:creationId xmlns:a16="http://schemas.microsoft.com/office/drawing/2014/main" id="{3DDFBBD6-9DB7-A563-ED57-F6A63DB22A1A}"/>
              </a:ext>
            </a:extLst>
          </p:cNvPr>
          <p:cNvGrpSpPr/>
          <p:nvPr/>
        </p:nvGrpSpPr>
        <p:grpSpPr>
          <a:xfrm>
            <a:off x="208687" y="4924191"/>
            <a:ext cx="4143829" cy="738664"/>
            <a:chOff x="0" y="3668612"/>
            <a:chExt cx="3954481" cy="738664"/>
          </a:xfrm>
        </p:grpSpPr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94FC0587-A515-96DC-7C4A-E4BC98000B3A}"/>
                </a:ext>
              </a:extLst>
            </p:cNvPr>
            <p:cNvSpPr txBox="1"/>
            <p:nvPr/>
          </p:nvSpPr>
          <p:spPr>
            <a:xfrm>
              <a:off x="6985" y="3668612"/>
              <a:ext cx="304900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b="1" dirty="0"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Spring Task Scheduler</a:t>
              </a:r>
              <a:endParaRPr lang="zh-CN" altLang="en-US" b="1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endParaRPr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601A9CE6-D1E7-A989-57C4-0A111A55C17B}"/>
                </a:ext>
              </a:extLst>
            </p:cNvPr>
            <p:cNvSpPr txBox="1"/>
            <p:nvPr/>
          </p:nvSpPr>
          <p:spPr>
            <a:xfrm>
              <a:off x="0" y="4037944"/>
              <a:ext cx="395448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dirty="0"/>
                <a:t>使用简单，缺乏持久性，不支持分布式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7550886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9E04BF-F309-ACC7-E252-AC6496F33F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>
            <a:extLst>
              <a:ext uri="{FF2B5EF4-FFF2-40B4-BE49-F238E27FC236}">
                <a16:creationId xmlns:a16="http://schemas.microsoft.com/office/drawing/2014/main" id="{EDBC36A0-4311-4487-BFEA-E6D89E37A839}"/>
              </a:ext>
            </a:extLst>
          </p:cNvPr>
          <p:cNvSpPr txBox="1"/>
          <p:nvPr/>
        </p:nvSpPr>
        <p:spPr>
          <a:xfrm>
            <a:off x="10053962" y="330389"/>
            <a:ext cx="18585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4">
                    <a:lumMod val="50000"/>
                  </a:schemeClr>
                </a:solidFill>
              </a:rPr>
              <a:t>Timed task</a:t>
            </a:r>
            <a:endParaRPr lang="zh-CN" altLang="en-US" sz="28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F0E3B179-E1B5-BE4D-2B38-6FB4A69522E9}"/>
              </a:ext>
            </a:extLst>
          </p:cNvPr>
          <p:cNvGrpSpPr/>
          <p:nvPr/>
        </p:nvGrpSpPr>
        <p:grpSpPr>
          <a:xfrm>
            <a:off x="4352516" y="1476087"/>
            <a:ext cx="7560000" cy="4789914"/>
            <a:chOff x="4855867" y="1526624"/>
            <a:chExt cx="7560000" cy="4789914"/>
          </a:xfrm>
        </p:grpSpPr>
        <p:sp>
          <p:nvSpPr>
            <p:cNvPr id="20" name="矩形: 圆角 19">
              <a:extLst>
                <a:ext uri="{FF2B5EF4-FFF2-40B4-BE49-F238E27FC236}">
                  <a16:creationId xmlns:a16="http://schemas.microsoft.com/office/drawing/2014/main" id="{4BFB0B1F-2442-06D7-81FE-7A435AD68975}"/>
                </a:ext>
              </a:extLst>
            </p:cNvPr>
            <p:cNvSpPr/>
            <p:nvPr/>
          </p:nvSpPr>
          <p:spPr>
            <a:xfrm>
              <a:off x="4855867" y="2499103"/>
              <a:ext cx="7560000" cy="900000"/>
            </a:xfrm>
            <a:prstGeom prst="roundRect">
              <a:avLst/>
            </a:prstGeom>
            <a:solidFill>
              <a:srgbClr val="22608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zh-CN" b="1" dirty="0">
                  <a:solidFill>
                    <a:schemeClr val="bg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定时任务</a:t>
              </a:r>
              <a:r>
                <a:rPr lang="en-US" altLang="zh-CN" b="1" dirty="0">
                  <a:solidFill>
                    <a:schemeClr val="bg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1</a:t>
              </a:r>
              <a:r>
                <a:rPr lang="zh-CN" altLang="en-US" b="1" dirty="0">
                  <a:solidFill>
                    <a:schemeClr val="bg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：</a:t>
              </a:r>
              <a:endParaRPr lang="en-US" altLang="zh-CN" b="1" dirty="0">
                <a:solidFill>
                  <a:schemeClr val="bg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endParaRPr>
            </a:p>
            <a:p>
              <a:pPr marL="285750" indent="-285750">
                <a:buFontTx/>
                <a:buChar char="-"/>
              </a:pPr>
              <a:r>
                <a:rPr lang="zh-CN" altLang="zh-CN" dirty="0">
                  <a:solidFill>
                    <a:schemeClr val="bg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每小时计算过去一小时的平均价格，插入到 gold_prices_per_hour 表</a:t>
              </a:r>
              <a:endParaRPr lang="en-US" altLang="zh-CN" dirty="0">
                <a:solidFill>
                  <a:schemeClr val="bg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endParaRPr>
            </a:p>
          </p:txBody>
        </p:sp>
        <p:sp>
          <p:nvSpPr>
            <p:cNvPr id="19" name="矩形: 圆角 18">
              <a:extLst>
                <a:ext uri="{FF2B5EF4-FFF2-40B4-BE49-F238E27FC236}">
                  <a16:creationId xmlns:a16="http://schemas.microsoft.com/office/drawing/2014/main" id="{691D4CD4-E50B-639E-156C-BD333695A366}"/>
                </a:ext>
              </a:extLst>
            </p:cNvPr>
            <p:cNvSpPr/>
            <p:nvPr/>
          </p:nvSpPr>
          <p:spPr>
            <a:xfrm>
              <a:off x="4855867" y="4444060"/>
              <a:ext cx="7560000" cy="900000"/>
            </a:xfrm>
            <a:prstGeom prst="roundRect">
              <a:avLst/>
            </a:prstGeom>
            <a:solidFill>
              <a:srgbClr val="22608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zh-CN" b="1" dirty="0">
                  <a:solidFill>
                    <a:schemeClr val="bg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定时任务</a:t>
              </a:r>
              <a:r>
                <a:rPr lang="en-US" altLang="zh-CN" b="1" dirty="0">
                  <a:solidFill>
                    <a:schemeClr val="bg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3</a:t>
              </a:r>
              <a:r>
                <a:rPr lang="zh-CN" altLang="en-US" b="1" dirty="0">
                  <a:solidFill>
                    <a:schemeClr val="bg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：</a:t>
              </a:r>
              <a:endParaRPr lang="en-US" altLang="zh-CN" b="1" dirty="0">
                <a:solidFill>
                  <a:schemeClr val="bg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endParaRPr>
            </a:p>
            <a:p>
              <a:pPr marL="285750" indent="-285750">
                <a:buFontTx/>
                <a:buChar char="-"/>
              </a:pPr>
              <a:r>
                <a:rPr lang="zh-CN" altLang="en-US" dirty="0">
                  <a:solidFill>
                    <a:schemeClr val="bg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每个月把过期数据在</a:t>
              </a:r>
              <a:r>
                <a:rPr lang="zh-CN" altLang="zh-CN" dirty="0">
                  <a:solidFill>
                    <a:schemeClr val="bg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gold_prices_per_</a:t>
              </a:r>
              <a:r>
                <a:rPr lang="en-US" altLang="zh-CN" dirty="0">
                  <a:solidFill>
                    <a:schemeClr val="bg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hour</a:t>
              </a:r>
              <a:r>
                <a:rPr lang="zh-CN" altLang="en-US" dirty="0">
                  <a:solidFill>
                    <a:schemeClr val="bg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表中删除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22" name="矩形: 圆角 21">
              <a:extLst>
                <a:ext uri="{FF2B5EF4-FFF2-40B4-BE49-F238E27FC236}">
                  <a16:creationId xmlns:a16="http://schemas.microsoft.com/office/drawing/2014/main" id="{3654B82B-5D82-42D0-2F09-8E13BEF179B2}"/>
                </a:ext>
              </a:extLst>
            </p:cNvPr>
            <p:cNvSpPr/>
            <p:nvPr/>
          </p:nvSpPr>
          <p:spPr>
            <a:xfrm>
              <a:off x="4855867" y="5416538"/>
              <a:ext cx="7560000" cy="900000"/>
            </a:xfrm>
            <a:prstGeom prst="roundRect">
              <a:avLst/>
            </a:prstGeom>
            <a:solidFill>
              <a:srgbClr val="22608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zh-CN" b="1" dirty="0">
                  <a:solidFill>
                    <a:schemeClr val="bg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定时任务</a:t>
              </a:r>
              <a:r>
                <a:rPr lang="en-US" altLang="zh-CN" b="1" dirty="0">
                  <a:solidFill>
                    <a:schemeClr val="bg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4</a:t>
              </a:r>
              <a:r>
                <a:rPr lang="zh-CN" altLang="en-US" b="1" dirty="0">
                  <a:solidFill>
                    <a:schemeClr val="bg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：</a:t>
              </a:r>
              <a:endParaRPr lang="en-US" altLang="zh-CN" b="1" dirty="0">
                <a:solidFill>
                  <a:schemeClr val="bg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endParaRPr>
            </a:p>
            <a:p>
              <a:pPr marL="285750" indent="-285750">
                <a:buFontTx/>
                <a:buChar char="-"/>
              </a:pPr>
              <a:r>
                <a:rPr lang="zh-CN" altLang="en-US" dirty="0">
                  <a:solidFill>
                    <a:schemeClr val="bg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每</a:t>
              </a:r>
              <a:r>
                <a:rPr lang="en-US" altLang="zh-CN" dirty="0">
                  <a:solidFill>
                    <a:schemeClr val="bg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6</a:t>
              </a:r>
              <a:r>
                <a:rPr lang="zh-CN" altLang="en-US" dirty="0">
                  <a:solidFill>
                    <a:schemeClr val="bg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个月把过期数据在</a:t>
              </a:r>
              <a:r>
                <a:rPr lang="zh-CN" altLang="zh-CN" dirty="0">
                  <a:solidFill>
                    <a:schemeClr val="bg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gold_prices_per_</a:t>
              </a:r>
              <a:r>
                <a:rPr lang="en-US" altLang="zh-CN" dirty="0">
                  <a:solidFill>
                    <a:schemeClr val="bg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day</a:t>
              </a:r>
              <a:r>
                <a:rPr lang="zh-CN" altLang="en-US" dirty="0">
                  <a:solidFill>
                    <a:schemeClr val="bg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表中删除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36" name="矩形: 圆角 35">
              <a:extLst>
                <a:ext uri="{FF2B5EF4-FFF2-40B4-BE49-F238E27FC236}">
                  <a16:creationId xmlns:a16="http://schemas.microsoft.com/office/drawing/2014/main" id="{F663D474-984B-DCA5-9C3B-85310C4D93DD}"/>
                </a:ext>
              </a:extLst>
            </p:cNvPr>
            <p:cNvSpPr/>
            <p:nvPr/>
          </p:nvSpPr>
          <p:spPr>
            <a:xfrm>
              <a:off x="4855867" y="1526624"/>
              <a:ext cx="7560000" cy="900000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b="1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定时任务</a:t>
              </a:r>
              <a:r>
                <a:rPr lang="en-US" altLang="zh-CN" b="1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0</a:t>
              </a:r>
              <a:r>
                <a:rPr lang="zh-CN" altLang="en-US" b="1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：</a:t>
              </a:r>
              <a:endParaRPr lang="en-US" altLang="zh-CN" b="1" dirty="0">
                <a:solidFill>
                  <a:schemeClr val="tx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endParaRPr>
            </a:p>
            <a:p>
              <a:pPr marL="285750" indent="-285750">
                <a:buFontTx/>
                <a:buChar char="-"/>
              </a:pPr>
              <a:r>
                <a:rPr lang="zh-CN" altLang="zh-CN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每分钟从金融数据API获取数据并插入 gold_prices_per_minute 表</a:t>
              </a:r>
              <a:endParaRPr lang="en-US" altLang="zh-CN" dirty="0">
                <a:solidFill>
                  <a:schemeClr val="tx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endParaRPr>
            </a:p>
          </p:txBody>
        </p:sp>
        <p:sp>
          <p:nvSpPr>
            <p:cNvPr id="44" name="矩形: 圆角 43">
              <a:extLst>
                <a:ext uri="{FF2B5EF4-FFF2-40B4-BE49-F238E27FC236}">
                  <a16:creationId xmlns:a16="http://schemas.microsoft.com/office/drawing/2014/main" id="{BA725E0E-0D86-AFDD-0712-6DAD3E70AA24}"/>
                </a:ext>
              </a:extLst>
            </p:cNvPr>
            <p:cNvSpPr/>
            <p:nvPr/>
          </p:nvSpPr>
          <p:spPr>
            <a:xfrm>
              <a:off x="4855867" y="3471582"/>
              <a:ext cx="7560000" cy="900000"/>
            </a:xfrm>
            <a:prstGeom prst="roundRect">
              <a:avLst/>
            </a:prstGeom>
            <a:solidFill>
              <a:srgbClr val="22608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zh-CN" b="1" dirty="0">
                  <a:solidFill>
                    <a:schemeClr val="bg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定时任务</a:t>
              </a:r>
              <a:r>
                <a:rPr lang="en-US" altLang="zh-CN" b="1" dirty="0">
                  <a:solidFill>
                    <a:schemeClr val="bg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2</a:t>
              </a:r>
              <a:r>
                <a:rPr lang="zh-CN" altLang="en-US" b="1" dirty="0">
                  <a:solidFill>
                    <a:schemeClr val="bg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：</a:t>
              </a:r>
              <a:endParaRPr lang="en-US" altLang="zh-CN" b="1" dirty="0">
                <a:solidFill>
                  <a:schemeClr val="bg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endParaRPr>
            </a:p>
            <a:p>
              <a:pPr marL="285750" indent="-285750">
                <a:buFontTx/>
                <a:buChar char="-"/>
              </a:pPr>
              <a:r>
                <a:rPr lang="zh-CN" altLang="zh-CN" dirty="0">
                  <a:solidFill>
                    <a:schemeClr val="bg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每</a:t>
              </a:r>
              <a:r>
                <a:rPr lang="zh-CN" altLang="en-US" dirty="0">
                  <a:solidFill>
                    <a:schemeClr val="bg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天</a:t>
              </a:r>
              <a:r>
                <a:rPr lang="zh-CN" altLang="zh-CN" dirty="0">
                  <a:solidFill>
                    <a:schemeClr val="bg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计算过去一</a:t>
              </a:r>
              <a:r>
                <a:rPr lang="zh-CN" altLang="en-US" dirty="0">
                  <a:solidFill>
                    <a:schemeClr val="bg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天</a:t>
              </a:r>
              <a:r>
                <a:rPr lang="zh-CN" altLang="zh-CN" dirty="0">
                  <a:solidFill>
                    <a:schemeClr val="bg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的平均价格，插入到 gold_prices_per_</a:t>
              </a:r>
              <a:r>
                <a:rPr lang="en-US" altLang="zh-CN" dirty="0">
                  <a:solidFill>
                    <a:schemeClr val="bg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day</a:t>
              </a:r>
              <a:r>
                <a:rPr lang="zh-CN" altLang="zh-CN" dirty="0">
                  <a:solidFill>
                    <a:schemeClr val="bg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 表</a:t>
              </a:r>
              <a:endParaRPr lang="en-US" altLang="zh-CN" dirty="0">
                <a:solidFill>
                  <a:schemeClr val="bg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endParaRPr>
            </a:p>
            <a:p>
              <a:pPr marL="285750" indent="-285750">
                <a:buFontTx/>
                <a:buChar char="-"/>
              </a:pPr>
              <a:r>
                <a:rPr lang="zh-CN" altLang="en-US" dirty="0">
                  <a:solidFill>
                    <a:schemeClr val="bg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计算后把过去天的每分钟价格从</a:t>
              </a:r>
              <a:r>
                <a:rPr lang="zh-CN" altLang="zh-CN" dirty="0">
                  <a:solidFill>
                    <a:schemeClr val="bg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gold_prices_per_minute</a:t>
              </a:r>
              <a:r>
                <a:rPr lang="zh-CN" altLang="en-US" dirty="0">
                  <a:solidFill>
                    <a:schemeClr val="bg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表中删除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36C20DCC-A865-DFE3-9530-6066E047F670}"/>
              </a:ext>
            </a:extLst>
          </p:cNvPr>
          <p:cNvGrpSpPr/>
          <p:nvPr/>
        </p:nvGrpSpPr>
        <p:grpSpPr>
          <a:xfrm>
            <a:off x="208687" y="1701884"/>
            <a:ext cx="3940629" cy="720748"/>
            <a:chOff x="3038" y="1542723"/>
            <a:chExt cx="3940629" cy="720748"/>
          </a:xfrm>
        </p:grpSpPr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8EA8A94C-B36E-853F-B84E-F7D33F1EB5A6}"/>
                </a:ext>
              </a:extLst>
            </p:cNvPr>
            <p:cNvSpPr txBox="1"/>
            <p:nvPr/>
          </p:nvSpPr>
          <p:spPr>
            <a:xfrm>
              <a:off x="6985" y="1542723"/>
              <a:ext cx="243205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b="1" dirty="0"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MySQL-</a:t>
              </a:r>
              <a:r>
                <a:rPr lang="zh-CN" altLang="en-US" b="1" dirty="0"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事件调度器</a:t>
              </a:r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3E01EC62-A3CA-34A8-0576-270B44CD6F0D}"/>
                </a:ext>
              </a:extLst>
            </p:cNvPr>
            <p:cNvSpPr txBox="1"/>
            <p:nvPr/>
          </p:nvSpPr>
          <p:spPr>
            <a:xfrm>
              <a:off x="3038" y="1894139"/>
              <a:ext cx="394062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dirty="0"/>
                <a:t>避免网络延迟、数据传输开销</a:t>
              </a:r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643E3825-DA4B-F684-6730-BAB9F80917D0}"/>
              </a:ext>
            </a:extLst>
          </p:cNvPr>
          <p:cNvGrpSpPr/>
          <p:nvPr/>
        </p:nvGrpSpPr>
        <p:grpSpPr>
          <a:xfrm>
            <a:off x="208687" y="3233006"/>
            <a:ext cx="3947614" cy="979831"/>
            <a:chOff x="0" y="2439860"/>
            <a:chExt cx="3947614" cy="979831"/>
          </a:xfrm>
        </p:grpSpPr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C42099E6-7E64-F58D-018C-9925F3AB3F88}"/>
                </a:ext>
              </a:extLst>
            </p:cNvPr>
            <p:cNvSpPr txBox="1"/>
            <p:nvPr/>
          </p:nvSpPr>
          <p:spPr>
            <a:xfrm>
              <a:off x="0" y="2439860"/>
              <a:ext cx="328349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b="1" dirty="0"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RabbitMQ-</a:t>
              </a:r>
              <a:r>
                <a:rPr lang="zh-CN" altLang="en-US" b="1" dirty="0"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延迟消息插件</a:t>
              </a:r>
              <a:endParaRPr lang="en-US" altLang="zh-CN" b="1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endParaRPr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721DD9CC-4599-1BF1-9AB1-D789C5810C55}"/>
                </a:ext>
              </a:extLst>
            </p:cNvPr>
            <p:cNvSpPr txBox="1"/>
            <p:nvPr/>
          </p:nvSpPr>
          <p:spPr>
            <a:xfrm>
              <a:off x="6985" y="2773360"/>
              <a:ext cx="3940629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dirty="0"/>
                <a:t>更通用，除了</a:t>
              </a:r>
              <a:r>
                <a:rPr lang="en-US" altLang="zh-CN" dirty="0"/>
                <a:t>MySQL</a:t>
              </a:r>
              <a:r>
                <a:rPr lang="zh-CN" altLang="en-US" dirty="0"/>
                <a:t>以外别的定时任务也可以用，异步，分布式</a:t>
              </a:r>
              <a:r>
                <a:rPr lang="en-US" altLang="zh-CN" dirty="0"/>
                <a:t>/</a:t>
              </a:r>
              <a:r>
                <a:rPr lang="zh-CN" altLang="en-US" dirty="0"/>
                <a:t>并发性</a:t>
              </a:r>
            </a:p>
          </p:txBody>
        </p:sp>
      </p:grpSp>
      <p:pic>
        <p:nvPicPr>
          <p:cNvPr id="52" name="图形 51" descr="复选标记">
            <a:extLst>
              <a:ext uri="{FF2B5EF4-FFF2-40B4-BE49-F238E27FC236}">
                <a16:creationId xmlns:a16="http://schemas.microsoft.com/office/drawing/2014/main" id="{BF5B8DB5-E26B-81AC-4148-D5B936D7E9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08772" y="1886550"/>
            <a:ext cx="914400" cy="914400"/>
          </a:xfrm>
          <a:prstGeom prst="rect">
            <a:avLst/>
          </a:prstGeom>
        </p:spPr>
      </p:pic>
      <p:grpSp>
        <p:nvGrpSpPr>
          <p:cNvPr id="12" name="组合 11">
            <a:extLst>
              <a:ext uri="{FF2B5EF4-FFF2-40B4-BE49-F238E27FC236}">
                <a16:creationId xmlns:a16="http://schemas.microsoft.com/office/drawing/2014/main" id="{C333EAB8-95CE-2B61-980A-0A6CF4552773}"/>
              </a:ext>
            </a:extLst>
          </p:cNvPr>
          <p:cNvGrpSpPr/>
          <p:nvPr/>
        </p:nvGrpSpPr>
        <p:grpSpPr>
          <a:xfrm>
            <a:off x="208687" y="4924191"/>
            <a:ext cx="4143829" cy="738664"/>
            <a:chOff x="0" y="3668612"/>
            <a:chExt cx="3954481" cy="738664"/>
          </a:xfrm>
        </p:grpSpPr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AF4BA442-E53A-06F1-0DB9-486D2655BE6B}"/>
                </a:ext>
              </a:extLst>
            </p:cNvPr>
            <p:cNvSpPr txBox="1"/>
            <p:nvPr/>
          </p:nvSpPr>
          <p:spPr>
            <a:xfrm>
              <a:off x="6985" y="3668612"/>
              <a:ext cx="304900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b="1" dirty="0"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Spring Task Scheduler</a:t>
              </a:r>
              <a:endParaRPr lang="zh-CN" altLang="en-US" b="1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endParaRPr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AE1C4112-7389-6339-73E0-C353340B6811}"/>
                </a:ext>
              </a:extLst>
            </p:cNvPr>
            <p:cNvSpPr txBox="1"/>
            <p:nvPr/>
          </p:nvSpPr>
          <p:spPr>
            <a:xfrm>
              <a:off x="0" y="4037944"/>
              <a:ext cx="395448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dirty="0"/>
                <a:t>使用简单，缺乏持久性，不支持分布式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2260696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F0DD1F-33BF-599A-8127-C38590CC6A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>
            <a:extLst>
              <a:ext uri="{FF2B5EF4-FFF2-40B4-BE49-F238E27FC236}">
                <a16:creationId xmlns:a16="http://schemas.microsoft.com/office/drawing/2014/main" id="{9D8F7BE2-C34B-8CC0-AE94-B54ADE6C4D2F}"/>
              </a:ext>
            </a:extLst>
          </p:cNvPr>
          <p:cNvSpPr txBox="1"/>
          <p:nvPr/>
        </p:nvSpPr>
        <p:spPr>
          <a:xfrm>
            <a:off x="8164286" y="333077"/>
            <a:ext cx="38970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err="1">
                <a:solidFill>
                  <a:schemeClr val="accent4">
                    <a:lumMod val="50000"/>
                  </a:schemeClr>
                </a:solidFill>
              </a:rPr>
              <a:t>Websocket</a:t>
            </a:r>
            <a:r>
              <a:rPr lang="en-US" altLang="zh-CN" sz="2800" b="1" dirty="0">
                <a:solidFill>
                  <a:schemeClr val="accent4">
                    <a:lumMod val="50000"/>
                  </a:schemeClr>
                </a:solidFill>
              </a:rPr>
              <a:t> + RabbitMQ</a:t>
            </a:r>
            <a:endParaRPr lang="zh-CN" altLang="en-US" sz="28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5EE5616F-0791-69EB-FF62-6FF9100B3DFF}"/>
              </a:ext>
            </a:extLst>
          </p:cNvPr>
          <p:cNvSpPr txBox="1"/>
          <p:nvPr/>
        </p:nvSpPr>
        <p:spPr>
          <a:xfrm>
            <a:off x="4571957" y="2558168"/>
            <a:ext cx="470539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在数据更新时将新的黄金价格发送到</a:t>
            </a:r>
            <a:r>
              <a:rPr lang="en-US" altLang="zh-CN" dirty="0"/>
              <a:t>RabbitMQ</a:t>
            </a:r>
            <a:r>
              <a:rPr lang="zh-CN" altLang="en-US" dirty="0"/>
              <a:t>中，然后由前端服务通过</a:t>
            </a:r>
            <a:r>
              <a:rPr lang="en-US" altLang="zh-CN" dirty="0" err="1"/>
              <a:t>websocket</a:t>
            </a:r>
            <a:r>
              <a:rPr lang="zh-CN" altLang="en-US" dirty="0"/>
              <a:t>消费这些消息，实时更新用户界面</a:t>
            </a:r>
          </a:p>
        </p:txBody>
      </p:sp>
    </p:spTree>
    <p:extLst>
      <p:ext uri="{BB962C8B-B14F-4D97-AF65-F5344CB8AC3E}">
        <p14:creationId xmlns:p14="http://schemas.microsoft.com/office/powerpoint/2010/main" val="104286093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57788F-AD1E-7A7C-8FDB-1B7929F6E7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02CD688-DCB7-101F-58D7-B0FED63A05C5}"/>
              </a:ext>
            </a:extLst>
          </p:cNvPr>
          <p:cNvSpPr txBox="1"/>
          <p:nvPr/>
        </p:nvSpPr>
        <p:spPr>
          <a:xfrm>
            <a:off x="801913" y="483938"/>
            <a:ext cx="27921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Real time price</a:t>
            </a:r>
            <a:endParaRPr lang="zh-CN" altLang="en-US" sz="3200" dirty="0"/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201065AD-91E4-3397-CEAD-41A353D3BAF3}"/>
              </a:ext>
            </a:extLst>
          </p:cNvPr>
          <p:cNvSpPr/>
          <p:nvPr/>
        </p:nvSpPr>
        <p:spPr>
          <a:xfrm>
            <a:off x="1045029" y="2024743"/>
            <a:ext cx="4143825" cy="393337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B2429393-19BD-F00F-0B74-54FBF9025353}"/>
              </a:ext>
            </a:extLst>
          </p:cNvPr>
          <p:cNvSpPr/>
          <p:nvPr/>
        </p:nvSpPr>
        <p:spPr>
          <a:xfrm>
            <a:off x="5842001" y="1987485"/>
            <a:ext cx="5515428" cy="397062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454B8433-23EF-6BB4-6657-A4ABA8F49897}"/>
              </a:ext>
            </a:extLst>
          </p:cNvPr>
          <p:cNvCxnSpPr>
            <a:cxnSpLocks/>
          </p:cNvCxnSpPr>
          <p:nvPr/>
        </p:nvCxnSpPr>
        <p:spPr>
          <a:xfrm>
            <a:off x="5566227" y="1415143"/>
            <a:ext cx="0" cy="5025597"/>
          </a:xfrm>
          <a:prstGeom prst="line">
            <a:avLst/>
          </a:prstGeom>
          <a:ln w="28575">
            <a:solidFill>
              <a:schemeClr val="accent4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257C4324-E669-7EBF-9943-61F35C344660}"/>
              </a:ext>
            </a:extLst>
          </p:cNvPr>
          <p:cNvSpPr txBox="1"/>
          <p:nvPr/>
        </p:nvSpPr>
        <p:spPr>
          <a:xfrm>
            <a:off x="1248225" y="1609305"/>
            <a:ext cx="394062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方法一：</a:t>
            </a:r>
            <a:endParaRPr lang="en-US" altLang="zh-CN" b="1" dirty="0">
              <a:latin typeface="阿里巴巴普惠体 2.0 55 Regular" panose="00020600040101010101" pitchFamily="18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</a:endParaRPr>
          </a:p>
          <a:p>
            <a:endParaRPr lang="en-US" altLang="zh-CN" dirty="0">
              <a:latin typeface="阿里巴巴普惠体 2.0 55 Regular" panose="00020600040101010101" pitchFamily="18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</a:endParaRPr>
          </a:p>
          <a:p>
            <a:endParaRPr lang="en-US" altLang="zh-CN" dirty="0">
              <a:latin typeface="阿里巴巴普惠体 2.0 55 Regular" panose="00020600040101010101" pitchFamily="18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</a:endParaRPr>
          </a:p>
          <a:p>
            <a:endParaRPr lang="en-US" altLang="zh-CN" dirty="0">
              <a:latin typeface="阿里巴巴普惠体 2.0 55 Regular" panose="00020600040101010101" pitchFamily="18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</a:endParaRP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B8C916BA-3ADD-E6AB-106A-5B7D9EE99D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1" y="1606572"/>
            <a:ext cx="5261428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b="1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方法二：</a:t>
            </a:r>
            <a:endParaRPr lang="en-US" altLang="zh-CN" b="1" dirty="0">
              <a:latin typeface="阿里巴巴普惠体 2.0 55 Regular" panose="00020600040101010101" pitchFamily="18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dirty="0">
              <a:latin typeface="阿里巴巴普惠体 2.0 55 Regular" panose="00020600040101010101" pitchFamily="18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dirty="0">
              <a:latin typeface="阿里巴巴普惠体 2.0 55 Regular" panose="00020600040101010101" pitchFamily="18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dirty="0">
              <a:latin typeface="阿里巴巴普惠体 2.0 55 Regular" panose="00020600040101010101" pitchFamily="18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阿里巴巴普惠体 2.0 55 Regular" panose="00020600040101010101" pitchFamily="18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dirty="0">
              <a:latin typeface="阿里巴巴普惠体 2.0 55 Regular" panose="00020600040101010101" pitchFamily="18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阿里巴巴普惠体 2.0 55 Regular" panose="00020600040101010101" pitchFamily="18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dirty="0">
              <a:latin typeface="阿里巴巴普惠体 2.0 55 Regular" panose="00020600040101010101" pitchFamily="18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阿里巴巴普惠体 2.0 55 Regular" panose="00020600040101010101" pitchFamily="18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dirty="0">
              <a:latin typeface="阿里巴巴普惠体 2.0 55 Regular" panose="00020600040101010101" pitchFamily="18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阿里巴巴普惠体 2.0 55 Regular" panose="00020600040101010101" pitchFamily="18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dirty="0">
              <a:latin typeface="阿里巴巴普惠体 2.0 55 Regular" panose="00020600040101010101" pitchFamily="18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阿里巴巴普惠体 2.0 55 Regular" panose="00020600040101010101" pitchFamily="18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dirty="0">
              <a:latin typeface="阿里巴巴普惠体 2.0 55 Regular" panose="00020600040101010101" pitchFamily="18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阿里巴巴普惠体 2.0 55 Regular" panose="00020600040101010101" pitchFamily="18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0A28C31-C21A-2B0A-20CB-35E03D8FE395}"/>
              </a:ext>
            </a:extLst>
          </p:cNvPr>
          <p:cNvSpPr txBox="1"/>
          <p:nvPr/>
        </p:nvSpPr>
        <p:spPr>
          <a:xfrm>
            <a:off x="1883679" y="6149222"/>
            <a:ext cx="26316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要花钱，不过简单一点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3608A818-1C8E-BB79-5ED1-AAE3EE9FE6D3}"/>
              </a:ext>
            </a:extLst>
          </p:cNvPr>
          <p:cNvSpPr txBox="1"/>
          <p:nvPr/>
        </p:nvSpPr>
        <p:spPr>
          <a:xfrm>
            <a:off x="6625774" y="6149222"/>
            <a:ext cx="43062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免费，需要处理反爬机制，想爬谁爬谁</a:t>
            </a:r>
          </a:p>
        </p:txBody>
      </p:sp>
      <p:pic>
        <p:nvPicPr>
          <p:cNvPr id="21" name="图形 20" descr="复选标记">
            <a:extLst>
              <a:ext uri="{FF2B5EF4-FFF2-40B4-BE49-F238E27FC236}">
                <a16:creationId xmlns:a16="http://schemas.microsoft.com/office/drawing/2014/main" id="{F3886109-EF08-137F-BF53-9220F87018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88854" y="495925"/>
            <a:ext cx="914400" cy="91440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0C840676-EEAC-8FC8-CE8A-4153A67CE709}"/>
              </a:ext>
            </a:extLst>
          </p:cNvPr>
          <p:cNvSpPr txBox="1"/>
          <p:nvPr/>
        </p:nvSpPr>
        <p:spPr>
          <a:xfrm>
            <a:off x="2853325" y="1484151"/>
            <a:ext cx="26004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err="1">
                <a:solidFill>
                  <a:schemeClr val="accent4">
                    <a:lumMod val="50000"/>
                  </a:schemeClr>
                </a:solidFill>
              </a:rPr>
              <a:t>Httpclient</a:t>
            </a:r>
            <a:r>
              <a:rPr lang="en-US" altLang="zh-CN" sz="2800" b="1" dirty="0">
                <a:solidFill>
                  <a:schemeClr val="accent4">
                    <a:lumMod val="50000"/>
                  </a:schemeClr>
                </a:solidFill>
              </a:rPr>
              <a:t> + API</a:t>
            </a:r>
            <a:endParaRPr lang="zh-CN" altLang="en-US" sz="28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918BACC-B3E4-C381-083A-0B629317C15A}"/>
              </a:ext>
            </a:extLst>
          </p:cNvPr>
          <p:cNvSpPr txBox="1"/>
          <p:nvPr/>
        </p:nvSpPr>
        <p:spPr>
          <a:xfrm>
            <a:off x="8413749" y="1347695"/>
            <a:ext cx="29126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err="1">
                <a:solidFill>
                  <a:schemeClr val="accent4">
                    <a:lumMod val="50000"/>
                  </a:schemeClr>
                </a:solidFill>
              </a:rPr>
              <a:t>Httpclient</a:t>
            </a:r>
            <a:r>
              <a:rPr lang="en-US" altLang="zh-CN" sz="2800" b="1" dirty="0">
                <a:solidFill>
                  <a:schemeClr val="accent4">
                    <a:lumMod val="50000"/>
                  </a:schemeClr>
                </a:solidFill>
              </a:rPr>
              <a:t> + spider</a:t>
            </a:r>
            <a:endParaRPr lang="zh-CN" altLang="en-US" sz="28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3042ABF-0E74-C5FA-4A6B-D2BDAB3BD005}"/>
              </a:ext>
            </a:extLst>
          </p:cNvPr>
          <p:cNvSpPr txBox="1"/>
          <p:nvPr/>
        </p:nvSpPr>
        <p:spPr>
          <a:xfrm>
            <a:off x="6750050" y="442663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https://zhuanlan.zhihu.com/p/615795591</a:t>
            </a:r>
          </a:p>
        </p:txBody>
      </p:sp>
    </p:spTree>
    <p:extLst>
      <p:ext uri="{BB962C8B-B14F-4D97-AF65-F5344CB8AC3E}">
        <p14:creationId xmlns:p14="http://schemas.microsoft.com/office/powerpoint/2010/main" val="1883070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EA20CB-A698-672E-F783-03BC676217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BC604BFE-EA8C-15CC-F19A-45D158FC3D1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B75B89F2-B9DB-D12F-70DA-514304789B6E}"/>
              </a:ext>
            </a:extLst>
          </p:cNvPr>
          <p:cNvSpPr/>
          <p:nvPr/>
        </p:nvSpPr>
        <p:spPr>
          <a:xfrm>
            <a:off x="1953168" y="1611885"/>
            <a:ext cx="8017330" cy="488404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Username </a:t>
            </a:r>
          </a:p>
          <a:p>
            <a:endParaRPr lang="en-US" altLang="zh-CN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Phone number</a:t>
            </a:r>
          </a:p>
          <a:p>
            <a:endParaRPr lang="en-US" altLang="zh-CN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Email *</a:t>
            </a:r>
          </a:p>
          <a:p>
            <a:endParaRPr lang="en-US" altLang="zh-CN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password *</a:t>
            </a:r>
          </a:p>
          <a:p>
            <a:endParaRPr lang="en-US" altLang="zh-CN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06899BCF-767C-DBDC-404E-EBED1F84DBAF}"/>
              </a:ext>
            </a:extLst>
          </p:cNvPr>
          <p:cNvGrpSpPr/>
          <p:nvPr/>
        </p:nvGrpSpPr>
        <p:grpSpPr>
          <a:xfrm>
            <a:off x="3249655" y="5480966"/>
            <a:ext cx="5761813" cy="545722"/>
            <a:chOff x="3249655" y="5480966"/>
            <a:chExt cx="5761813" cy="545722"/>
          </a:xfrm>
        </p:grpSpPr>
        <p:sp>
          <p:nvSpPr>
            <p:cNvPr id="19" name="矩形: 圆角 18">
              <a:extLst>
                <a:ext uri="{FF2B5EF4-FFF2-40B4-BE49-F238E27FC236}">
                  <a16:creationId xmlns:a16="http://schemas.microsoft.com/office/drawing/2014/main" id="{36D68FB7-9082-7964-A943-09D48FDC4695}"/>
                </a:ext>
              </a:extLst>
            </p:cNvPr>
            <p:cNvSpPr/>
            <p:nvPr/>
          </p:nvSpPr>
          <p:spPr>
            <a:xfrm>
              <a:off x="6778805" y="5484579"/>
              <a:ext cx="2232663" cy="542109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Save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0" name="矩形: 圆角 19">
              <a:extLst>
                <a:ext uri="{FF2B5EF4-FFF2-40B4-BE49-F238E27FC236}">
                  <a16:creationId xmlns:a16="http://schemas.microsoft.com/office/drawing/2014/main" id="{D68A1C75-7E3B-7228-E07D-B68F7A5DB37B}"/>
                </a:ext>
              </a:extLst>
            </p:cNvPr>
            <p:cNvSpPr/>
            <p:nvPr/>
          </p:nvSpPr>
          <p:spPr>
            <a:xfrm>
              <a:off x="3249655" y="5480966"/>
              <a:ext cx="2232663" cy="542109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Cancel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A56BFC75-491B-7E0A-D269-98F83CFE7C00}"/>
              </a:ext>
            </a:extLst>
          </p:cNvPr>
          <p:cNvGrpSpPr/>
          <p:nvPr/>
        </p:nvGrpSpPr>
        <p:grpSpPr>
          <a:xfrm>
            <a:off x="4746987" y="2033749"/>
            <a:ext cx="4513760" cy="2906205"/>
            <a:chOff x="4851491" y="2015673"/>
            <a:chExt cx="4513760" cy="3121461"/>
          </a:xfrm>
        </p:grpSpPr>
        <p:sp>
          <p:nvSpPr>
            <p:cNvPr id="17" name="矩形: 圆角 16">
              <a:extLst>
                <a:ext uri="{FF2B5EF4-FFF2-40B4-BE49-F238E27FC236}">
                  <a16:creationId xmlns:a16="http://schemas.microsoft.com/office/drawing/2014/main" id="{369F059A-3BE1-1ECE-2BF2-6D05BFA4567C}"/>
                </a:ext>
              </a:extLst>
            </p:cNvPr>
            <p:cNvSpPr/>
            <p:nvPr/>
          </p:nvSpPr>
          <p:spPr>
            <a:xfrm>
              <a:off x="4851491" y="2015673"/>
              <a:ext cx="4513760" cy="55592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xxxxxxxxxxx</a:t>
              </a:r>
              <a:endPara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8" name="矩形: 圆角 17">
              <a:extLst>
                <a:ext uri="{FF2B5EF4-FFF2-40B4-BE49-F238E27FC236}">
                  <a16:creationId xmlns:a16="http://schemas.microsoft.com/office/drawing/2014/main" id="{A664C3BA-5C62-E40B-0F6F-210ECFF17D2C}"/>
                </a:ext>
              </a:extLst>
            </p:cNvPr>
            <p:cNvSpPr/>
            <p:nvPr/>
          </p:nvSpPr>
          <p:spPr>
            <a:xfrm>
              <a:off x="4851491" y="2870853"/>
              <a:ext cx="4513760" cy="55592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xxxxxxxxxx</a:t>
              </a:r>
              <a:endPara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1" name="矩形: 圆角 20">
              <a:extLst>
                <a:ext uri="{FF2B5EF4-FFF2-40B4-BE49-F238E27FC236}">
                  <a16:creationId xmlns:a16="http://schemas.microsoft.com/office/drawing/2014/main" id="{49492E6D-67F2-D1B4-C0E7-15BF500C7584}"/>
                </a:ext>
              </a:extLst>
            </p:cNvPr>
            <p:cNvSpPr/>
            <p:nvPr/>
          </p:nvSpPr>
          <p:spPr>
            <a:xfrm>
              <a:off x="4851491" y="3726033"/>
              <a:ext cx="4513760" cy="55592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xxxxxxxxxx</a:t>
              </a:r>
              <a:endPara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7" name="矩形: 圆角 26">
              <a:extLst>
                <a:ext uri="{FF2B5EF4-FFF2-40B4-BE49-F238E27FC236}">
                  <a16:creationId xmlns:a16="http://schemas.microsoft.com/office/drawing/2014/main" id="{5A3C1832-56D9-69C5-0320-0B8D4C4819A8}"/>
                </a:ext>
              </a:extLst>
            </p:cNvPr>
            <p:cNvSpPr/>
            <p:nvPr/>
          </p:nvSpPr>
          <p:spPr>
            <a:xfrm>
              <a:off x="4851491" y="4581212"/>
              <a:ext cx="4513760" cy="55592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xxxxxxxxxx</a:t>
              </a:r>
              <a:endPara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aphicFrame>
        <p:nvGraphicFramePr>
          <p:cNvPr id="22" name="图示 21">
            <a:extLst>
              <a:ext uri="{FF2B5EF4-FFF2-40B4-BE49-F238E27FC236}">
                <a16:creationId xmlns:a16="http://schemas.microsoft.com/office/drawing/2014/main" id="{7F1B1DE0-298E-FBF9-78B1-D53A68EDA6C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89044895"/>
              </p:ext>
            </p:extLst>
          </p:nvPr>
        </p:nvGraphicFramePr>
        <p:xfrm>
          <a:off x="0" y="-1507551"/>
          <a:ext cx="6873241" cy="40417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48757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6F13BF-553B-0141-54E2-CED9418829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0CA3EAC3-91D9-C18B-B5C7-19BFBBCF04A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980A418C-3137-F570-F78F-DF824C5491AD}"/>
              </a:ext>
            </a:extLst>
          </p:cNvPr>
          <p:cNvSpPr/>
          <p:nvPr/>
        </p:nvSpPr>
        <p:spPr>
          <a:xfrm>
            <a:off x="352153" y="1491344"/>
            <a:ext cx="7053943" cy="329184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77AA3895-DFC5-68BE-BDE1-6C98D4284E50}"/>
              </a:ext>
            </a:extLst>
          </p:cNvPr>
          <p:cNvSpPr/>
          <p:nvPr/>
        </p:nvSpPr>
        <p:spPr>
          <a:xfrm>
            <a:off x="8174082" y="1491343"/>
            <a:ext cx="3370218" cy="429537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REAL TIME GOLD PRICE</a:t>
            </a:r>
          </a:p>
          <a:p>
            <a:pPr algn="ctr"/>
            <a:endParaRPr lang="en-US" altLang="zh-CN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XXX.XX</a:t>
            </a:r>
          </a:p>
          <a:p>
            <a:pPr algn="ctr"/>
            <a:endParaRPr lang="en-US" altLang="zh-CN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POSITION</a:t>
            </a:r>
            <a:r>
              <a:rPr lang="zh-CN" altLang="en-US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PRICE</a:t>
            </a:r>
          </a:p>
          <a:p>
            <a:pPr algn="ctr"/>
            <a:endParaRPr lang="en-US" altLang="zh-CN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XXXXX.XX</a:t>
            </a:r>
          </a:p>
          <a:p>
            <a:pPr algn="ctr"/>
            <a:endParaRPr lang="en-US" altLang="zh-CN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INCOME FROM POSITIONS</a:t>
            </a:r>
          </a:p>
          <a:p>
            <a:pPr algn="ctr"/>
            <a:endParaRPr lang="en-US" altLang="zh-CN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XXX.XX</a:t>
            </a:r>
            <a:endParaRPr lang="zh-CN" altLang="en-US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639CBF77-B10F-8CEE-E56B-93A30D770DC4}"/>
              </a:ext>
            </a:extLst>
          </p:cNvPr>
          <p:cNvGrpSpPr/>
          <p:nvPr/>
        </p:nvGrpSpPr>
        <p:grpSpPr>
          <a:xfrm>
            <a:off x="352153" y="5011903"/>
            <a:ext cx="7053943" cy="774820"/>
            <a:chOff x="489857" y="5061855"/>
            <a:chExt cx="7053943" cy="774820"/>
          </a:xfrm>
        </p:grpSpPr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022DF465-6C02-4F5B-4255-26FF03AFE1E0}"/>
                </a:ext>
              </a:extLst>
            </p:cNvPr>
            <p:cNvSpPr/>
            <p:nvPr/>
          </p:nvSpPr>
          <p:spPr>
            <a:xfrm>
              <a:off x="489857" y="5061855"/>
              <a:ext cx="7053943" cy="77482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: 圆角 8">
              <a:extLst>
                <a:ext uri="{FF2B5EF4-FFF2-40B4-BE49-F238E27FC236}">
                  <a16:creationId xmlns:a16="http://schemas.microsoft.com/office/drawing/2014/main" id="{A55C8D5D-D8C6-CCB4-ECA5-DA01EC487A02}"/>
                </a:ext>
              </a:extLst>
            </p:cNvPr>
            <p:cNvSpPr/>
            <p:nvPr/>
          </p:nvSpPr>
          <p:spPr>
            <a:xfrm>
              <a:off x="649062" y="5188187"/>
              <a:ext cx="1171848" cy="542109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6 hours</a:t>
              </a:r>
            </a:p>
          </p:txBody>
        </p:sp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6B557CDA-577B-ADE4-6FB8-32594EAF805D}"/>
                </a:ext>
              </a:extLst>
            </p:cNvPr>
            <p:cNvSpPr/>
            <p:nvPr/>
          </p:nvSpPr>
          <p:spPr>
            <a:xfrm>
              <a:off x="2045563" y="5188187"/>
              <a:ext cx="1171848" cy="542109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 day</a:t>
              </a:r>
              <a:endParaRPr lang="zh-CN" altLang="en-US" dirty="0"/>
            </a:p>
          </p:txBody>
        </p:sp>
        <p:sp>
          <p:nvSpPr>
            <p:cNvPr id="11" name="矩形: 圆角 10">
              <a:extLst>
                <a:ext uri="{FF2B5EF4-FFF2-40B4-BE49-F238E27FC236}">
                  <a16:creationId xmlns:a16="http://schemas.microsoft.com/office/drawing/2014/main" id="{D5803D7D-97DE-EBE9-2558-C1E359FCB080}"/>
                </a:ext>
              </a:extLst>
            </p:cNvPr>
            <p:cNvSpPr/>
            <p:nvPr/>
          </p:nvSpPr>
          <p:spPr>
            <a:xfrm>
              <a:off x="3442064" y="5188187"/>
              <a:ext cx="1171848" cy="542109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 week</a:t>
              </a:r>
              <a:endParaRPr lang="zh-CN" altLang="en-US" dirty="0"/>
            </a:p>
          </p:txBody>
        </p:sp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64EBBB92-60E7-0D80-557C-91CD6817D546}"/>
                </a:ext>
              </a:extLst>
            </p:cNvPr>
            <p:cNvSpPr/>
            <p:nvPr/>
          </p:nvSpPr>
          <p:spPr>
            <a:xfrm>
              <a:off x="4838565" y="5188187"/>
              <a:ext cx="1171848" cy="542109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 month</a:t>
              </a:r>
              <a:endParaRPr lang="zh-CN" altLang="en-US" dirty="0"/>
            </a:p>
          </p:txBody>
        </p:sp>
        <p:sp>
          <p:nvSpPr>
            <p:cNvPr id="13" name="矩形: 圆角 12">
              <a:extLst>
                <a:ext uri="{FF2B5EF4-FFF2-40B4-BE49-F238E27FC236}">
                  <a16:creationId xmlns:a16="http://schemas.microsoft.com/office/drawing/2014/main" id="{8A9BDC7A-F450-A7D3-EE9D-FFACBF0735E9}"/>
                </a:ext>
              </a:extLst>
            </p:cNvPr>
            <p:cNvSpPr/>
            <p:nvPr/>
          </p:nvSpPr>
          <p:spPr>
            <a:xfrm>
              <a:off x="6235065" y="5188187"/>
              <a:ext cx="1171848" cy="542109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6 months</a:t>
              </a:r>
              <a:endParaRPr lang="zh-CN" altLang="en-US" dirty="0"/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6E429DC7-6E0E-8FB9-476F-658B7C2BB55E}"/>
              </a:ext>
            </a:extLst>
          </p:cNvPr>
          <p:cNvGrpSpPr/>
          <p:nvPr/>
        </p:nvGrpSpPr>
        <p:grpSpPr>
          <a:xfrm>
            <a:off x="10163837" y="181319"/>
            <a:ext cx="1927469" cy="477492"/>
            <a:chOff x="10189963" y="131769"/>
            <a:chExt cx="1927469" cy="477492"/>
          </a:xfrm>
        </p:grpSpPr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6E907504-AD18-4D9F-7FD1-BE0F08FEE5D6}"/>
                </a:ext>
              </a:extLst>
            </p:cNvPr>
            <p:cNvSpPr txBox="1"/>
            <p:nvPr/>
          </p:nvSpPr>
          <p:spPr>
            <a:xfrm>
              <a:off x="10667455" y="174440"/>
              <a:ext cx="144997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Username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5" name="图形 14" descr="铅笔">
              <a:extLst>
                <a:ext uri="{FF2B5EF4-FFF2-40B4-BE49-F238E27FC236}">
                  <a16:creationId xmlns:a16="http://schemas.microsoft.com/office/drawing/2014/main" id="{C1D50168-36D4-51A3-C221-B089E16530E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189963" y="131769"/>
              <a:ext cx="477492" cy="477492"/>
            </a:xfrm>
            <a:prstGeom prst="rect">
              <a:avLst/>
            </a:prstGeom>
          </p:spPr>
        </p:pic>
      </p:grpSp>
      <p:graphicFrame>
        <p:nvGraphicFramePr>
          <p:cNvPr id="17" name="图示 16">
            <a:extLst>
              <a:ext uri="{FF2B5EF4-FFF2-40B4-BE49-F238E27FC236}">
                <a16:creationId xmlns:a16="http://schemas.microsoft.com/office/drawing/2014/main" id="{C570C68E-03C7-C60C-7856-DE260262779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94330547"/>
              </p:ext>
            </p:extLst>
          </p:nvPr>
        </p:nvGraphicFramePr>
        <p:xfrm>
          <a:off x="0" y="-1507551"/>
          <a:ext cx="6873241" cy="40417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13548186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08BAD4-8CF3-1A67-0E25-2E22A5F72C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88D78A2-847D-2BE6-881B-C459A017381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A7483466-3EF8-017B-D3D7-F811EFF2064C}"/>
              </a:ext>
            </a:extLst>
          </p:cNvPr>
          <p:cNvGrpSpPr/>
          <p:nvPr/>
        </p:nvGrpSpPr>
        <p:grpSpPr>
          <a:xfrm>
            <a:off x="10163837" y="181319"/>
            <a:ext cx="1927469" cy="477492"/>
            <a:chOff x="10189963" y="131769"/>
            <a:chExt cx="1927469" cy="477492"/>
          </a:xfrm>
        </p:grpSpPr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A854422A-ED23-94E7-8C65-0801F1063133}"/>
                </a:ext>
              </a:extLst>
            </p:cNvPr>
            <p:cNvSpPr txBox="1"/>
            <p:nvPr/>
          </p:nvSpPr>
          <p:spPr>
            <a:xfrm>
              <a:off x="10667455" y="174440"/>
              <a:ext cx="144997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Username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5" name="图形 14" descr="铅笔">
              <a:extLst>
                <a:ext uri="{FF2B5EF4-FFF2-40B4-BE49-F238E27FC236}">
                  <a16:creationId xmlns:a16="http://schemas.microsoft.com/office/drawing/2014/main" id="{07D711ED-4DAA-309E-1FCE-48609381A67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189963" y="131769"/>
              <a:ext cx="477492" cy="477492"/>
            </a:xfrm>
            <a:prstGeom prst="rect">
              <a:avLst/>
            </a:prstGeom>
          </p:spPr>
        </p:pic>
      </p:grp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80BCEEFC-7C87-2715-9B7A-1C2DD2F892BA}"/>
              </a:ext>
            </a:extLst>
          </p:cNvPr>
          <p:cNvSpPr/>
          <p:nvPr/>
        </p:nvSpPr>
        <p:spPr>
          <a:xfrm>
            <a:off x="295806" y="1487787"/>
            <a:ext cx="11513704" cy="488404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2" name="图示 21">
            <a:extLst>
              <a:ext uri="{FF2B5EF4-FFF2-40B4-BE49-F238E27FC236}">
                <a16:creationId xmlns:a16="http://schemas.microsoft.com/office/drawing/2014/main" id="{D6C59CC7-FE9F-08C7-4DF6-29B003525D1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19822179"/>
              </p:ext>
            </p:extLst>
          </p:nvPr>
        </p:nvGraphicFramePr>
        <p:xfrm>
          <a:off x="0" y="-1507551"/>
          <a:ext cx="6873241" cy="40417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08423E0A-13E6-1F32-68E3-C3B5BEA589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5426116"/>
              </p:ext>
            </p:extLst>
          </p:nvPr>
        </p:nvGraphicFramePr>
        <p:xfrm>
          <a:off x="945898" y="2780070"/>
          <a:ext cx="10213520" cy="221996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860420">
                  <a:extLst>
                    <a:ext uri="{9D8B030D-6E8A-4147-A177-3AD203B41FA5}">
                      <a16:colId xmlns:a16="http://schemas.microsoft.com/office/drawing/2014/main" val="926508378"/>
                    </a:ext>
                  </a:extLst>
                </a:gridCol>
                <a:gridCol w="1151079">
                  <a:extLst>
                    <a:ext uri="{9D8B030D-6E8A-4147-A177-3AD203B41FA5}">
                      <a16:colId xmlns:a16="http://schemas.microsoft.com/office/drawing/2014/main" val="3746846799"/>
                    </a:ext>
                  </a:extLst>
                </a:gridCol>
                <a:gridCol w="1938201">
                  <a:extLst>
                    <a:ext uri="{9D8B030D-6E8A-4147-A177-3AD203B41FA5}">
                      <a16:colId xmlns:a16="http://schemas.microsoft.com/office/drawing/2014/main" val="4271415911"/>
                    </a:ext>
                  </a:extLst>
                </a:gridCol>
                <a:gridCol w="2139950">
                  <a:extLst>
                    <a:ext uri="{9D8B030D-6E8A-4147-A177-3AD203B41FA5}">
                      <a16:colId xmlns:a16="http://schemas.microsoft.com/office/drawing/2014/main" val="43722925"/>
                    </a:ext>
                  </a:extLst>
                </a:gridCol>
                <a:gridCol w="1322824">
                  <a:extLst>
                    <a:ext uri="{9D8B030D-6E8A-4147-A177-3AD203B41FA5}">
                      <a16:colId xmlns:a16="http://schemas.microsoft.com/office/drawing/2014/main" val="3516237707"/>
                    </a:ext>
                  </a:extLst>
                </a:gridCol>
                <a:gridCol w="1121926">
                  <a:extLst>
                    <a:ext uri="{9D8B030D-6E8A-4147-A177-3AD203B41FA5}">
                      <a16:colId xmlns:a16="http://schemas.microsoft.com/office/drawing/2014/main" val="2829619590"/>
                    </a:ext>
                  </a:extLst>
                </a:gridCol>
                <a:gridCol w="1679120">
                  <a:extLst>
                    <a:ext uri="{9D8B030D-6E8A-4147-A177-3AD203B41FA5}">
                      <a16:colId xmlns:a16="http://schemas.microsoft.com/office/drawing/2014/main" val="91987103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Date</a:t>
                      </a:r>
                      <a:endParaRPr lang="zh-CN" altLang="en-US" dirty="0"/>
                    </a:p>
                  </a:txBody>
                  <a:tcPr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Buy/Sell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Traded Gold Price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Transaction amount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commission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Note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operate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4077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Delete</a:t>
                      </a:r>
                      <a:r>
                        <a:rPr lang="en-US" altLang="zh-CN" dirty="0"/>
                        <a:t> </a:t>
                      </a:r>
                      <a:r>
                        <a:rPr lang="en-US" altLang="zh-CN" dirty="0">
                          <a:solidFill>
                            <a:schemeClr val="accent2"/>
                          </a:solidFill>
                        </a:rPr>
                        <a:t>Modify</a:t>
                      </a:r>
                      <a:endParaRPr lang="zh-CN" altLang="en-US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9442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32667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7637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8158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148345575"/>
                  </a:ext>
                </a:extLst>
              </a:tr>
            </a:tbl>
          </a:graphicData>
        </a:graphic>
      </p:graphicFrame>
      <p:pic>
        <p:nvPicPr>
          <p:cNvPr id="9" name="图片 8">
            <a:extLst>
              <a:ext uri="{FF2B5EF4-FFF2-40B4-BE49-F238E27FC236}">
                <a16:creationId xmlns:a16="http://schemas.microsoft.com/office/drawing/2014/main" id="{3AFDC4EA-22EE-8C74-23C4-B0808A6B68B1}"/>
              </a:ext>
            </a:extLst>
          </p:cNvPr>
          <p:cNvPicPr>
            <a:picLocks noChangeAspect="1"/>
          </p:cNvPicPr>
          <p:nvPr/>
        </p:nvPicPr>
        <p:blipFill>
          <a:blip r:embed="rId10">
            <a:duotone>
              <a:prstClr val="black"/>
              <a:srgbClr val="C9E1F2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2870864" y="5446218"/>
            <a:ext cx="6363588" cy="609685"/>
          </a:xfrm>
          <a:prstGeom prst="rect">
            <a:avLst/>
          </a:prstGeom>
        </p:spPr>
      </p:pic>
      <p:grpSp>
        <p:nvGrpSpPr>
          <p:cNvPr id="43" name="组合 42">
            <a:extLst>
              <a:ext uri="{FF2B5EF4-FFF2-40B4-BE49-F238E27FC236}">
                <a16:creationId xmlns:a16="http://schemas.microsoft.com/office/drawing/2014/main" id="{EF5B52F3-79D5-0933-843D-28509CDB1213}"/>
              </a:ext>
            </a:extLst>
          </p:cNvPr>
          <p:cNvGrpSpPr/>
          <p:nvPr/>
        </p:nvGrpSpPr>
        <p:grpSpPr>
          <a:xfrm>
            <a:off x="1108747" y="1867416"/>
            <a:ext cx="2264569" cy="471951"/>
            <a:chOff x="1562386" y="1883754"/>
            <a:chExt cx="2264569" cy="471951"/>
          </a:xfrm>
        </p:grpSpPr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B56EC48F-7FE0-7248-5DB4-7D5C5D43CD1F}"/>
                </a:ext>
              </a:extLst>
            </p:cNvPr>
            <p:cNvSpPr/>
            <p:nvPr/>
          </p:nvSpPr>
          <p:spPr>
            <a:xfrm>
              <a:off x="2330561" y="1883754"/>
              <a:ext cx="1496394" cy="471951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2B650FBA-E075-5041-4E03-C60F96A5AC17}"/>
                </a:ext>
              </a:extLst>
            </p:cNvPr>
            <p:cNvSpPr txBox="1"/>
            <p:nvPr/>
          </p:nvSpPr>
          <p:spPr>
            <a:xfrm>
              <a:off x="1562386" y="1924061"/>
              <a:ext cx="76817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b="1" dirty="0"/>
                <a:t>Type</a:t>
              </a:r>
              <a:endParaRPr lang="zh-CN" altLang="en-US" b="1" dirty="0"/>
            </a:p>
          </p:txBody>
        </p:sp>
        <p:grpSp>
          <p:nvGrpSpPr>
            <p:cNvPr id="40" name="组合 39">
              <a:extLst>
                <a:ext uri="{FF2B5EF4-FFF2-40B4-BE49-F238E27FC236}">
                  <a16:creationId xmlns:a16="http://schemas.microsoft.com/office/drawing/2014/main" id="{DF470402-E98D-3C02-95D3-AA352ADE042C}"/>
                </a:ext>
              </a:extLst>
            </p:cNvPr>
            <p:cNvGrpSpPr/>
            <p:nvPr/>
          </p:nvGrpSpPr>
          <p:grpSpPr>
            <a:xfrm>
              <a:off x="3371852" y="2083141"/>
              <a:ext cx="330383" cy="143561"/>
              <a:chOff x="-1629561" y="1847537"/>
              <a:chExt cx="1565009" cy="640563"/>
            </a:xfrm>
          </p:grpSpPr>
          <p:cxnSp>
            <p:nvCxnSpPr>
              <p:cNvPr id="35" name="直接连接符 34">
                <a:extLst>
                  <a:ext uri="{FF2B5EF4-FFF2-40B4-BE49-F238E27FC236}">
                    <a16:creationId xmlns:a16="http://schemas.microsoft.com/office/drawing/2014/main" id="{35191658-AE26-D508-0BE8-050F7F05DC50}"/>
                  </a:ext>
                </a:extLst>
              </p:cNvPr>
              <p:cNvCxnSpPr/>
              <p:nvPr/>
            </p:nvCxnSpPr>
            <p:spPr>
              <a:xfrm>
                <a:off x="-1629561" y="1886347"/>
                <a:ext cx="796836" cy="601753"/>
              </a:xfrm>
              <a:prstGeom prst="line">
                <a:avLst/>
              </a:prstGeom>
              <a:ln w="95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 35">
                <a:extLst>
                  <a:ext uri="{FF2B5EF4-FFF2-40B4-BE49-F238E27FC236}">
                    <a16:creationId xmlns:a16="http://schemas.microsoft.com/office/drawing/2014/main" id="{2E095BD6-BE11-6359-C872-5045BD9C088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835704" y="1847537"/>
                <a:ext cx="771152" cy="593958"/>
              </a:xfrm>
              <a:prstGeom prst="line">
                <a:avLst/>
              </a:prstGeom>
              <a:ln w="95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2344160C-4C4A-3E5B-FA85-174C88C36E34}"/>
              </a:ext>
            </a:extLst>
          </p:cNvPr>
          <p:cNvGrpSpPr/>
          <p:nvPr/>
        </p:nvGrpSpPr>
        <p:grpSpPr>
          <a:xfrm>
            <a:off x="3540904" y="1861931"/>
            <a:ext cx="4938315" cy="471951"/>
            <a:chOff x="5221927" y="1862678"/>
            <a:chExt cx="4938315" cy="471951"/>
          </a:xfrm>
        </p:grpSpPr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8D08D20F-E3D0-6B6A-397B-EE81B191E6F4}"/>
                </a:ext>
              </a:extLst>
            </p:cNvPr>
            <p:cNvSpPr txBox="1"/>
            <p:nvPr/>
          </p:nvSpPr>
          <p:spPr>
            <a:xfrm>
              <a:off x="5221927" y="1908001"/>
              <a:ext cx="181737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b="1" dirty="0"/>
                <a:t>Transaction Date</a:t>
              </a:r>
              <a:endParaRPr lang="zh-CN" altLang="en-US" b="1" dirty="0"/>
            </a:p>
          </p:txBody>
        </p:sp>
        <p:sp>
          <p:nvSpPr>
            <p:cNvPr id="44" name="矩形: 圆角 43">
              <a:extLst>
                <a:ext uri="{FF2B5EF4-FFF2-40B4-BE49-F238E27FC236}">
                  <a16:creationId xmlns:a16="http://schemas.microsoft.com/office/drawing/2014/main" id="{C81D1A12-D879-2676-47A1-E0EAF01A4903}"/>
                </a:ext>
              </a:extLst>
            </p:cNvPr>
            <p:cNvSpPr/>
            <p:nvPr/>
          </p:nvSpPr>
          <p:spPr>
            <a:xfrm>
              <a:off x="7117105" y="1862678"/>
              <a:ext cx="3043137" cy="471951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to</a:t>
              </a:r>
              <a:endPara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46" name="图片 45">
              <a:extLst>
                <a:ext uri="{FF2B5EF4-FFF2-40B4-BE49-F238E27FC236}">
                  <a16:creationId xmlns:a16="http://schemas.microsoft.com/office/drawing/2014/main" id="{C858FF3A-6DED-A1AE-96D9-37F33766324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7204647" y="1940245"/>
              <a:ext cx="295316" cy="304843"/>
            </a:xfrm>
            <a:prstGeom prst="rect">
              <a:avLst/>
            </a:prstGeom>
          </p:spPr>
        </p:pic>
      </p:grpSp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76363ED9-EF44-8E6B-6994-067833C492F4}"/>
              </a:ext>
            </a:extLst>
          </p:cNvPr>
          <p:cNvSpPr/>
          <p:nvPr/>
        </p:nvSpPr>
        <p:spPr>
          <a:xfrm>
            <a:off x="8775025" y="1827771"/>
            <a:ext cx="1031424" cy="471951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1"/>
                </a:solidFill>
              </a:rPr>
              <a:t>Search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1CCAAD34-86CA-31E9-68D6-389E0B3A80D6}"/>
              </a:ext>
            </a:extLst>
          </p:cNvPr>
          <p:cNvSpPr/>
          <p:nvPr/>
        </p:nvSpPr>
        <p:spPr>
          <a:xfrm>
            <a:off x="10068893" y="1827297"/>
            <a:ext cx="1376425" cy="471951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+ New item</a:t>
            </a:r>
            <a:endParaRPr lang="zh-CN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5192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C8CCFE-93E0-FB6A-8211-04E069F81A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48066A4F-BA7B-D5B7-85F3-6585693A229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B5ED4129-D3AA-71A4-7980-F36F1506E3E2}"/>
              </a:ext>
            </a:extLst>
          </p:cNvPr>
          <p:cNvGrpSpPr/>
          <p:nvPr/>
        </p:nvGrpSpPr>
        <p:grpSpPr>
          <a:xfrm>
            <a:off x="10163837" y="181319"/>
            <a:ext cx="1927469" cy="477492"/>
            <a:chOff x="10189963" y="131769"/>
            <a:chExt cx="1927469" cy="477492"/>
          </a:xfrm>
        </p:grpSpPr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BD68DB67-9E69-9281-91AA-7A5896145F4A}"/>
                </a:ext>
              </a:extLst>
            </p:cNvPr>
            <p:cNvSpPr txBox="1"/>
            <p:nvPr/>
          </p:nvSpPr>
          <p:spPr>
            <a:xfrm>
              <a:off x="10667455" y="174440"/>
              <a:ext cx="144997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Username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5" name="图形 14" descr="铅笔">
              <a:extLst>
                <a:ext uri="{FF2B5EF4-FFF2-40B4-BE49-F238E27FC236}">
                  <a16:creationId xmlns:a16="http://schemas.microsoft.com/office/drawing/2014/main" id="{EDD1128B-ADB5-4691-4C1B-DAFC8012D71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189963" y="131769"/>
              <a:ext cx="477492" cy="477492"/>
            </a:xfrm>
            <a:prstGeom prst="rect">
              <a:avLst/>
            </a:prstGeom>
          </p:spPr>
        </p:pic>
      </p:grp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9CC31C85-E105-9671-FF39-691DC51307AB}"/>
              </a:ext>
            </a:extLst>
          </p:cNvPr>
          <p:cNvSpPr/>
          <p:nvPr/>
        </p:nvSpPr>
        <p:spPr>
          <a:xfrm>
            <a:off x="1953168" y="1254079"/>
            <a:ext cx="8886282" cy="522968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Date *</a:t>
            </a:r>
          </a:p>
          <a:p>
            <a:pPr>
              <a:lnSpc>
                <a:spcPct val="150000"/>
              </a:lnSpc>
            </a:pPr>
            <a:endParaRPr lang="en-US" altLang="zh-CN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Type *</a:t>
            </a:r>
          </a:p>
          <a:p>
            <a:pPr>
              <a:lnSpc>
                <a:spcPct val="150000"/>
              </a:lnSpc>
            </a:pPr>
            <a:endParaRPr lang="en-US" altLang="zh-CN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rtl="0" eaLnBrk="1" fontAlgn="t" latinLnBrk="0" hangingPunct="1">
              <a:lnSpc>
                <a:spcPct val="150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Traded Gold Price *</a:t>
            </a:r>
          </a:p>
          <a:p>
            <a:pPr marL="0" rtl="0" eaLnBrk="1" fontAlgn="t" latinLnBrk="0" hangingPunct="1">
              <a:lnSpc>
                <a:spcPct val="150000"/>
              </a:lnSpc>
            </a:pPr>
            <a:endParaRPr lang="zh-CN" altLang="zh-CN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rtl="0" eaLnBrk="1" fontAlgn="t" latinLnBrk="0" hangingPunct="1">
              <a:lnSpc>
                <a:spcPct val="150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Transaction amount *</a:t>
            </a:r>
            <a:endParaRPr lang="zh-CN" altLang="zh-CN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rtl="0" eaLnBrk="1" fontAlgn="t" latinLnBrk="0" hangingPunct="1">
              <a:lnSpc>
                <a:spcPct val="150000"/>
              </a:lnSpc>
            </a:pPr>
            <a:endParaRPr lang="en-US" altLang="zh-CN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rtl="0" eaLnBrk="1" fontAlgn="t" latinLnBrk="0" hangingPunct="1">
              <a:lnSpc>
                <a:spcPct val="150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Note</a:t>
            </a:r>
          </a:p>
          <a:p>
            <a:pPr marL="0" rtl="0" eaLnBrk="1" fontAlgn="t" latinLnBrk="0" hangingPunct="1">
              <a:lnSpc>
                <a:spcPct val="150000"/>
              </a:lnSpc>
            </a:pPr>
            <a:endParaRPr lang="en-US" altLang="zh-CN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rtl="0" eaLnBrk="1" fontAlgn="t" latinLnBrk="0" hangingPunct="1">
              <a:lnSpc>
                <a:spcPct val="150000"/>
              </a:lnSpc>
            </a:pPr>
            <a:endParaRPr lang="en-US" altLang="zh-CN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8A774016-7B60-B775-0797-5E6DC694D50F}"/>
              </a:ext>
            </a:extLst>
          </p:cNvPr>
          <p:cNvGrpSpPr/>
          <p:nvPr/>
        </p:nvGrpSpPr>
        <p:grpSpPr>
          <a:xfrm>
            <a:off x="3713001" y="5651232"/>
            <a:ext cx="5061278" cy="542110"/>
            <a:chOff x="6525508" y="5516815"/>
            <a:chExt cx="3046307" cy="542110"/>
          </a:xfrm>
        </p:grpSpPr>
        <p:sp>
          <p:nvSpPr>
            <p:cNvPr id="19" name="矩形: 圆角 18">
              <a:extLst>
                <a:ext uri="{FF2B5EF4-FFF2-40B4-BE49-F238E27FC236}">
                  <a16:creationId xmlns:a16="http://schemas.microsoft.com/office/drawing/2014/main" id="{EF5023F9-C2E8-289A-3EFA-FE9B602E98A1}"/>
                </a:ext>
              </a:extLst>
            </p:cNvPr>
            <p:cNvSpPr/>
            <p:nvPr/>
          </p:nvSpPr>
          <p:spPr>
            <a:xfrm>
              <a:off x="8399967" y="5516815"/>
              <a:ext cx="1171848" cy="542109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Save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0" name="矩形: 圆角 19">
              <a:extLst>
                <a:ext uri="{FF2B5EF4-FFF2-40B4-BE49-F238E27FC236}">
                  <a16:creationId xmlns:a16="http://schemas.microsoft.com/office/drawing/2014/main" id="{FC413334-B84A-68F9-AA45-6327CADAD823}"/>
                </a:ext>
              </a:extLst>
            </p:cNvPr>
            <p:cNvSpPr/>
            <p:nvPr/>
          </p:nvSpPr>
          <p:spPr>
            <a:xfrm>
              <a:off x="6525508" y="5516816"/>
              <a:ext cx="1171848" cy="542109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Cancel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2" name="图示 1">
            <a:extLst>
              <a:ext uri="{FF2B5EF4-FFF2-40B4-BE49-F238E27FC236}">
                <a16:creationId xmlns:a16="http://schemas.microsoft.com/office/drawing/2014/main" id="{65F0B5B1-7E13-03C6-7CA6-3555EF6CB7E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58706898"/>
              </p:ext>
            </p:extLst>
          </p:nvPr>
        </p:nvGraphicFramePr>
        <p:xfrm>
          <a:off x="0" y="-1507551"/>
          <a:ext cx="6873241" cy="40417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grpSp>
        <p:nvGrpSpPr>
          <p:cNvPr id="11" name="组合 10">
            <a:extLst>
              <a:ext uri="{FF2B5EF4-FFF2-40B4-BE49-F238E27FC236}">
                <a16:creationId xmlns:a16="http://schemas.microsoft.com/office/drawing/2014/main" id="{C5D8BFA4-F111-8FF6-CB1B-D482B61B8BD9}"/>
              </a:ext>
            </a:extLst>
          </p:cNvPr>
          <p:cNvGrpSpPr/>
          <p:nvPr/>
        </p:nvGrpSpPr>
        <p:grpSpPr>
          <a:xfrm>
            <a:off x="5476783" y="1666060"/>
            <a:ext cx="4513760" cy="3694748"/>
            <a:chOff x="5320301" y="2286544"/>
            <a:chExt cx="4513760" cy="3694748"/>
          </a:xfrm>
        </p:grpSpPr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3285115C-EFAA-9842-DABD-ABC3200F1303}"/>
                </a:ext>
              </a:extLst>
            </p:cNvPr>
            <p:cNvGrpSpPr/>
            <p:nvPr/>
          </p:nvGrpSpPr>
          <p:grpSpPr>
            <a:xfrm>
              <a:off x="5320301" y="2286544"/>
              <a:ext cx="4513760" cy="3694748"/>
              <a:chOff x="5334815" y="2236377"/>
              <a:chExt cx="4513760" cy="3694748"/>
            </a:xfrm>
          </p:grpSpPr>
          <p:sp>
            <p:nvSpPr>
              <p:cNvPr id="17" name="矩形: 圆角 16">
                <a:extLst>
                  <a:ext uri="{FF2B5EF4-FFF2-40B4-BE49-F238E27FC236}">
                    <a16:creationId xmlns:a16="http://schemas.microsoft.com/office/drawing/2014/main" id="{760D931F-C1F0-04C8-B2A6-310C24E57BCF}"/>
                  </a:ext>
                </a:extLst>
              </p:cNvPr>
              <p:cNvSpPr/>
              <p:nvPr/>
            </p:nvSpPr>
            <p:spPr>
              <a:xfrm>
                <a:off x="5334815" y="2236377"/>
                <a:ext cx="4513760" cy="517586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xxxxxxxxxxx</a:t>
                </a:r>
                <a:endParaRPr lang="zh-CN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8" name="矩形: 圆角 17">
                <a:extLst>
                  <a:ext uri="{FF2B5EF4-FFF2-40B4-BE49-F238E27FC236}">
                    <a16:creationId xmlns:a16="http://schemas.microsoft.com/office/drawing/2014/main" id="{8012E6F9-FC32-FBED-7D24-7097B99CB566}"/>
                  </a:ext>
                </a:extLst>
              </p:cNvPr>
              <p:cNvSpPr/>
              <p:nvPr/>
            </p:nvSpPr>
            <p:spPr>
              <a:xfrm>
                <a:off x="5334815" y="3030667"/>
                <a:ext cx="4513760" cy="517586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xxxxxxxxxx</a:t>
                </a:r>
                <a:endParaRPr lang="zh-CN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21" name="矩形: 圆角 20">
                <a:extLst>
                  <a:ext uri="{FF2B5EF4-FFF2-40B4-BE49-F238E27FC236}">
                    <a16:creationId xmlns:a16="http://schemas.microsoft.com/office/drawing/2014/main" id="{59282B72-42E0-FD76-81B1-AD5962FF42B9}"/>
                  </a:ext>
                </a:extLst>
              </p:cNvPr>
              <p:cNvSpPr/>
              <p:nvPr/>
            </p:nvSpPr>
            <p:spPr>
              <a:xfrm>
                <a:off x="5334815" y="3824957"/>
                <a:ext cx="4513760" cy="517586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xxxxxxxxxx</a:t>
                </a:r>
                <a:endParaRPr lang="zh-CN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27" name="矩形: 圆角 26">
                <a:extLst>
                  <a:ext uri="{FF2B5EF4-FFF2-40B4-BE49-F238E27FC236}">
                    <a16:creationId xmlns:a16="http://schemas.microsoft.com/office/drawing/2014/main" id="{04580FFD-A9B6-26C7-6CE3-C7048ECC83E8}"/>
                  </a:ext>
                </a:extLst>
              </p:cNvPr>
              <p:cNvSpPr/>
              <p:nvPr/>
            </p:nvSpPr>
            <p:spPr>
              <a:xfrm>
                <a:off x="5334815" y="4619247"/>
                <a:ext cx="4513760" cy="517586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xxxxxxxxxx</a:t>
                </a:r>
                <a:endParaRPr lang="zh-CN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9" name="矩形: 圆角 8">
                <a:extLst>
                  <a:ext uri="{FF2B5EF4-FFF2-40B4-BE49-F238E27FC236}">
                    <a16:creationId xmlns:a16="http://schemas.microsoft.com/office/drawing/2014/main" id="{C730E496-DEC1-806C-3F9C-DA5937DE5DC8}"/>
                  </a:ext>
                </a:extLst>
              </p:cNvPr>
              <p:cNvSpPr/>
              <p:nvPr/>
            </p:nvSpPr>
            <p:spPr>
              <a:xfrm>
                <a:off x="5334815" y="5413539"/>
                <a:ext cx="4513760" cy="517586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xxxxxxxxxx</a:t>
                </a:r>
                <a:endParaRPr lang="zh-CN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EE21804E-9005-9B1F-FC30-0FA5A21AE11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5494595" y="2368660"/>
              <a:ext cx="295316" cy="304843"/>
            </a:xfrm>
            <a:prstGeom prst="rect">
              <a:avLst/>
            </a:prstGeom>
          </p:spPr>
        </p:pic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E98633E6-81BB-BE1E-B96A-B9B9A3582670}"/>
                </a:ext>
              </a:extLst>
            </p:cNvPr>
            <p:cNvCxnSpPr/>
            <p:nvPr/>
          </p:nvCxnSpPr>
          <p:spPr>
            <a:xfrm>
              <a:off x="9348041" y="3255753"/>
              <a:ext cx="168217" cy="134863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B2A59A35-5241-AE21-4216-7E46A1BD7DD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515629" y="3247055"/>
              <a:ext cx="162795" cy="133116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193737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B37C55-44BE-BEBF-6E86-42BF9ED8F9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419A9289-94C5-88DA-15F4-E09EA992A84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4246B815-7AED-4279-456E-7795CF0AA1AD}"/>
              </a:ext>
            </a:extLst>
          </p:cNvPr>
          <p:cNvGrpSpPr/>
          <p:nvPr/>
        </p:nvGrpSpPr>
        <p:grpSpPr>
          <a:xfrm>
            <a:off x="10163837" y="181319"/>
            <a:ext cx="1927469" cy="477492"/>
            <a:chOff x="10189963" y="131769"/>
            <a:chExt cx="1927469" cy="477492"/>
          </a:xfrm>
        </p:grpSpPr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4E76C767-1A08-6771-3E50-1B6FF59C6983}"/>
                </a:ext>
              </a:extLst>
            </p:cNvPr>
            <p:cNvSpPr txBox="1"/>
            <p:nvPr/>
          </p:nvSpPr>
          <p:spPr>
            <a:xfrm>
              <a:off x="10667455" y="174440"/>
              <a:ext cx="144997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Username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5" name="图形 14" descr="铅笔">
              <a:extLst>
                <a:ext uri="{FF2B5EF4-FFF2-40B4-BE49-F238E27FC236}">
                  <a16:creationId xmlns:a16="http://schemas.microsoft.com/office/drawing/2014/main" id="{D4FBB98B-C7B6-8B6D-4E1D-D13ED883A2E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189963" y="131769"/>
              <a:ext cx="477492" cy="477492"/>
            </a:xfrm>
            <a:prstGeom prst="rect">
              <a:avLst/>
            </a:prstGeom>
          </p:spPr>
        </p:pic>
      </p:grpSp>
      <p:graphicFrame>
        <p:nvGraphicFramePr>
          <p:cNvPr id="22" name="图示 21">
            <a:extLst>
              <a:ext uri="{FF2B5EF4-FFF2-40B4-BE49-F238E27FC236}">
                <a16:creationId xmlns:a16="http://schemas.microsoft.com/office/drawing/2014/main" id="{70B9522C-2308-45AF-581C-B44D8741135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28687213"/>
              </p:ext>
            </p:extLst>
          </p:nvPr>
        </p:nvGraphicFramePr>
        <p:xfrm>
          <a:off x="0" y="-1507551"/>
          <a:ext cx="6873241" cy="40417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grpSp>
        <p:nvGrpSpPr>
          <p:cNvPr id="21" name="组合 20">
            <a:extLst>
              <a:ext uri="{FF2B5EF4-FFF2-40B4-BE49-F238E27FC236}">
                <a16:creationId xmlns:a16="http://schemas.microsoft.com/office/drawing/2014/main" id="{24690DD2-1DCC-9CD8-0B12-CDCBBBF70DF9}"/>
              </a:ext>
            </a:extLst>
          </p:cNvPr>
          <p:cNvGrpSpPr/>
          <p:nvPr/>
        </p:nvGrpSpPr>
        <p:grpSpPr>
          <a:xfrm>
            <a:off x="1277687" y="1541667"/>
            <a:ext cx="9636625" cy="4884042"/>
            <a:chOff x="295806" y="1487787"/>
            <a:chExt cx="9636625" cy="4884042"/>
          </a:xfrm>
        </p:grpSpPr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5451ED8F-EA1B-63E9-393E-D58F1E876D47}"/>
                </a:ext>
              </a:extLst>
            </p:cNvPr>
            <p:cNvSpPr/>
            <p:nvPr/>
          </p:nvSpPr>
          <p:spPr>
            <a:xfrm>
              <a:off x="295806" y="1487787"/>
              <a:ext cx="9636625" cy="4884042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zh-CN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7137CF6C-F097-9DF7-0C4E-96776AB9BDE5}"/>
                </a:ext>
              </a:extLst>
            </p:cNvPr>
            <p:cNvSpPr txBox="1"/>
            <p:nvPr/>
          </p:nvSpPr>
          <p:spPr>
            <a:xfrm>
              <a:off x="1040369" y="1883870"/>
              <a:ext cx="6097088" cy="38914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en-US" altLang="zh-CN" b="1" dirty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Long term holding amount</a:t>
              </a:r>
            </a:p>
            <a:p>
              <a:pPr>
                <a:lnSpc>
                  <a:spcPct val="200000"/>
                </a:lnSpc>
              </a:pPr>
              <a:endParaRPr lang="en-US" altLang="zh-CN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200000"/>
                </a:lnSpc>
              </a:pPr>
              <a:r>
                <a:rPr lang="en-US" altLang="zh-CN" b="1" dirty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Short term holding amount</a:t>
              </a:r>
            </a:p>
            <a:p>
              <a:pPr>
                <a:lnSpc>
                  <a:spcPct val="200000"/>
                </a:lnSpc>
              </a:pPr>
              <a:endParaRPr lang="en-US" altLang="zh-CN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200000"/>
                </a:lnSpc>
              </a:pPr>
              <a:r>
                <a:rPr lang="en-US" altLang="zh-CN" b="1" dirty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Low price alert 			</a:t>
              </a:r>
              <a:r>
                <a:rPr lang="zh-CN" altLang="en-US" b="1" dirty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￥</a:t>
              </a:r>
              <a:endParaRPr lang="en-US" altLang="zh-CN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200000"/>
                </a:lnSpc>
              </a:pPr>
              <a:endParaRPr lang="en-US" altLang="zh-CN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200000"/>
                </a:lnSpc>
              </a:pPr>
              <a:r>
                <a:rPr lang="en-US" altLang="zh-CN" b="1" dirty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High price alert			</a:t>
              </a:r>
              <a:r>
                <a:rPr lang="zh-CN" altLang="en-US" b="1" dirty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￥</a:t>
              </a:r>
              <a:endParaRPr lang="zh-CN" altLang="en-US" dirty="0"/>
            </a:p>
          </p:txBody>
        </p:sp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AFD4C145-27B9-27F0-069C-F338C148AE10}"/>
                </a:ext>
              </a:extLst>
            </p:cNvPr>
            <p:cNvSpPr/>
            <p:nvPr/>
          </p:nvSpPr>
          <p:spPr>
            <a:xfrm>
              <a:off x="4755313" y="2033524"/>
              <a:ext cx="4513760" cy="517586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xxxxxxxxxxx</a:t>
              </a:r>
              <a:endPara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6893E5C5-22FC-2412-C437-34B87B60DCCA}"/>
                </a:ext>
              </a:extLst>
            </p:cNvPr>
            <p:cNvSpPr/>
            <p:nvPr/>
          </p:nvSpPr>
          <p:spPr>
            <a:xfrm>
              <a:off x="4755313" y="3084940"/>
              <a:ext cx="4513760" cy="517586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xxxxxxxxxxx</a:t>
              </a:r>
              <a:endPara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4" name="矩形: 圆角 13">
              <a:extLst>
                <a:ext uri="{FF2B5EF4-FFF2-40B4-BE49-F238E27FC236}">
                  <a16:creationId xmlns:a16="http://schemas.microsoft.com/office/drawing/2014/main" id="{CFBD9856-E765-C9C4-912D-CF2082368158}"/>
                </a:ext>
              </a:extLst>
            </p:cNvPr>
            <p:cNvSpPr/>
            <p:nvPr/>
          </p:nvSpPr>
          <p:spPr>
            <a:xfrm>
              <a:off x="3023107" y="4155634"/>
              <a:ext cx="750498" cy="48281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xxx</a:t>
              </a:r>
              <a:endPara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7" name="矩形: 圆角 16">
              <a:extLst>
                <a:ext uri="{FF2B5EF4-FFF2-40B4-BE49-F238E27FC236}">
                  <a16:creationId xmlns:a16="http://schemas.microsoft.com/office/drawing/2014/main" id="{AAC3C6F0-8C15-E736-CBF0-08A9F9B5E313}"/>
                </a:ext>
              </a:extLst>
            </p:cNvPr>
            <p:cNvSpPr/>
            <p:nvPr/>
          </p:nvSpPr>
          <p:spPr>
            <a:xfrm>
              <a:off x="3023107" y="5305703"/>
              <a:ext cx="750498" cy="48281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xxx</a:t>
              </a:r>
              <a:endPara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01FCDE50-ECB0-CF72-1DE1-DFDCBB0E1A5A}"/>
                </a:ext>
              </a:extLst>
            </p:cNvPr>
            <p:cNvGrpSpPr/>
            <p:nvPr/>
          </p:nvGrpSpPr>
          <p:grpSpPr>
            <a:xfrm>
              <a:off x="5799705" y="5229072"/>
              <a:ext cx="2735239" cy="542109"/>
              <a:chOff x="4896615" y="5546209"/>
              <a:chExt cx="2735239" cy="542109"/>
            </a:xfrm>
          </p:grpSpPr>
          <p:sp>
            <p:nvSpPr>
              <p:cNvPr id="19" name="矩形: 圆角 18">
                <a:extLst>
                  <a:ext uri="{FF2B5EF4-FFF2-40B4-BE49-F238E27FC236}">
                    <a16:creationId xmlns:a16="http://schemas.microsoft.com/office/drawing/2014/main" id="{A27D377F-0EB3-652F-D565-A68D416E6E36}"/>
                  </a:ext>
                </a:extLst>
              </p:cNvPr>
              <p:cNvSpPr/>
              <p:nvPr/>
            </p:nvSpPr>
            <p:spPr>
              <a:xfrm>
                <a:off x="6460006" y="5546209"/>
                <a:ext cx="1171848" cy="542109"/>
              </a:xfrm>
              <a:prstGeom prst="round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Save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矩形: 圆角 19">
                <a:extLst>
                  <a:ext uri="{FF2B5EF4-FFF2-40B4-BE49-F238E27FC236}">
                    <a16:creationId xmlns:a16="http://schemas.microsoft.com/office/drawing/2014/main" id="{385616BE-4B52-285F-27C1-68E14A5C92A8}"/>
                  </a:ext>
                </a:extLst>
              </p:cNvPr>
              <p:cNvSpPr/>
              <p:nvPr/>
            </p:nvSpPr>
            <p:spPr>
              <a:xfrm>
                <a:off x="4896615" y="5546209"/>
                <a:ext cx="1171848" cy="542109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Cancel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11D20B92-1634-77AD-AF4F-091FB4740ADD}"/>
              </a:ext>
            </a:extLst>
          </p:cNvPr>
          <p:cNvGrpSpPr/>
          <p:nvPr/>
        </p:nvGrpSpPr>
        <p:grpSpPr>
          <a:xfrm>
            <a:off x="6649528" y="4293239"/>
            <a:ext cx="2867297" cy="369332"/>
            <a:chOff x="4095206" y="5574496"/>
            <a:chExt cx="2867297" cy="369332"/>
          </a:xfrm>
        </p:grpSpPr>
        <p:sp>
          <p:nvSpPr>
            <p:cNvPr id="23" name="矩形: 圆角 22">
              <a:extLst>
                <a:ext uri="{FF2B5EF4-FFF2-40B4-BE49-F238E27FC236}">
                  <a16:creationId xmlns:a16="http://schemas.microsoft.com/office/drawing/2014/main" id="{31F6046E-96B0-F8F7-CE83-754E00B9EC41}"/>
                </a:ext>
              </a:extLst>
            </p:cNvPr>
            <p:cNvSpPr/>
            <p:nvPr/>
          </p:nvSpPr>
          <p:spPr>
            <a:xfrm>
              <a:off x="4095206" y="5583828"/>
              <a:ext cx="360000" cy="36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0888081C-69A9-5783-C53B-D2FF058BD689}"/>
                </a:ext>
              </a:extLst>
            </p:cNvPr>
            <p:cNvSpPr txBox="1"/>
            <p:nvPr/>
          </p:nvSpPr>
          <p:spPr>
            <a:xfrm>
              <a:off x="4506551" y="5574496"/>
              <a:ext cx="245595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b="1" dirty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Remind with email</a:t>
              </a:r>
            </a:p>
          </p:txBody>
        </p:sp>
      </p:grpSp>
      <p:pic>
        <p:nvPicPr>
          <p:cNvPr id="2" name="图形 1" descr="复选标记">
            <a:extLst>
              <a:ext uri="{FF2B5EF4-FFF2-40B4-BE49-F238E27FC236}">
                <a16:creationId xmlns:a16="http://schemas.microsoft.com/office/drawing/2014/main" id="{5EC293F1-C8C3-0FEB-F0D7-F34F954DC30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695895" y="4366777"/>
            <a:ext cx="267265" cy="267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9506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C71DA3-9AF2-7E9A-F592-04C750DC93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3A624AB-BCCB-DBAD-E2E1-97F434D740A2}"/>
              </a:ext>
            </a:extLst>
          </p:cNvPr>
          <p:cNvSpPr txBox="1"/>
          <p:nvPr/>
        </p:nvSpPr>
        <p:spPr>
          <a:xfrm>
            <a:off x="3254828" y="2757715"/>
            <a:ext cx="55480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/>
              <a:t>Database design</a:t>
            </a:r>
            <a:endParaRPr lang="zh-CN" altLang="en-US" sz="6000" dirty="0"/>
          </a:p>
        </p:txBody>
      </p:sp>
    </p:spTree>
    <p:extLst>
      <p:ext uri="{BB962C8B-B14F-4D97-AF65-F5344CB8AC3E}">
        <p14:creationId xmlns:p14="http://schemas.microsoft.com/office/powerpoint/2010/main" val="20372361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黄金">
      <a:dk1>
        <a:sysClr val="windowText" lastClr="000000"/>
      </a:dk1>
      <a:lt1>
        <a:sysClr val="window" lastClr="FFFFFF"/>
      </a:lt1>
      <a:dk2>
        <a:srgbClr val="000000"/>
      </a:dk2>
      <a:lt2>
        <a:srgbClr val="E7E6E6"/>
      </a:lt2>
      <a:accent1>
        <a:srgbClr val="000000"/>
      </a:accent1>
      <a:accent2>
        <a:srgbClr val="226089"/>
      </a:accent2>
      <a:accent3>
        <a:srgbClr val="4592AF"/>
      </a:accent3>
      <a:accent4>
        <a:srgbClr val="E3C4A8"/>
      </a:accent4>
      <a:accent5>
        <a:srgbClr val="FFFFFF"/>
      </a:accent5>
      <a:accent6>
        <a:srgbClr val="FFFFFF"/>
      </a:accent6>
      <a:hlink>
        <a:srgbClr val="000000"/>
      </a:hlink>
      <a:folHlink>
        <a:srgbClr val="000000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926</TotalTime>
  <Words>2364</Words>
  <Application>Microsoft Office PowerPoint</Application>
  <PresentationFormat>宽屏</PresentationFormat>
  <Paragraphs>1037</Paragraphs>
  <Slides>37</Slides>
  <Notes>33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45" baseType="lpstr">
      <vt:lpstr>阿里巴巴普惠体 2.0 55 Regular</vt:lpstr>
      <vt:lpstr>阿里巴巴普惠体 Heavy</vt:lpstr>
      <vt:lpstr>等线</vt:lpstr>
      <vt:lpstr>微软雅黑</vt:lpstr>
      <vt:lpstr>Arial</vt:lpstr>
      <vt:lpstr>Calibri</vt:lpstr>
      <vt:lpstr>Calibri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芊 梁</dc:creator>
  <cp:lastModifiedBy>芊 梁</cp:lastModifiedBy>
  <cp:revision>26</cp:revision>
  <dcterms:created xsi:type="dcterms:W3CDTF">2024-10-31T16:10:26Z</dcterms:created>
  <dcterms:modified xsi:type="dcterms:W3CDTF">2024-11-02T14:27:00Z</dcterms:modified>
</cp:coreProperties>
</file>