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4" r:id="rId2"/>
    <p:sldId id="256" r:id="rId3"/>
    <p:sldId id="259" r:id="rId4"/>
    <p:sldId id="260" r:id="rId5"/>
    <p:sldId id="257" r:id="rId6"/>
    <p:sldId id="261" r:id="rId7"/>
    <p:sldId id="263" r:id="rId8"/>
    <p:sldId id="262" r:id="rId9"/>
    <p:sldId id="265" r:id="rId10"/>
    <p:sldId id="269" r:id="rId11"/>
    <p:sldId id="268" r:id="rId12"/>
    <p:sldId id="275" r:id="rId13"/>
    <p:sldId id="270" r:id="rId14"/>
    <p:sldId id="267" r:id="rId15"/>
    <p:sldId id="266" r:id="rId16"/>
    <p:sldId id="271" r:id="rId17"/>
    <p:sldId id="276" r:id="rId18"/>
    <p:sldId id="277" r:id="rId19"/>
    <p:sldId id="278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089"/>
    <a:srgbClr val="C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7" autoAdjust="0"/>
  </p:normalViewPr>
  <p:slideViewPr>
    <p:cSldViewPr snapToGrid="0">
      <p:cViewPr>
        <p:scale>
          <a:sx n="50" d="100"/>
          <a:sy n="50" d="100"/>
        </p:scale>
        <p:origin x="18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8759-564F-D283-9AB9-B2772AAC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228A8-2686-04C3-2968-9188000C9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B0A953-1624-97EC-BD11-3A831D5B7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ADA68-5672-FC39-C8AA-E77299FB5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image" Target="../media/image6.svg"/><Relationship Id="rId5" Type="http://schemas.openxmlformats.org/officeDocument/2006/relationships/diagramData" Target="../diagrams/data7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56054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8714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89083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860894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968825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211854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2118547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913296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transactionAmount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320222" y="545376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505426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869658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5233890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6598122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962354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690817" y="5453769"/>
            <a:ext cx="1238696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124496" y="3987262"/>
            <a:ext cx="22556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08137" y="3987262"/>
            <a:ext cx="12166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749770" y="3987262"/>
            <a:ext cx="173923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41640" y="3987262"/>
            <a:ext cx="221159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990129" y="3987262"/>
            <a:ext cx="222734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61200" y="3987262"/>
            <a:ext cx="152050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636250" y="3987262"/>
            <a:ext cx="673915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326586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082825" y="3987262"/>
            <a:ext cx="863109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61479"/>
              </p:ext>
            </p:extLst>
          </p:nvPr>
        </p:nvGraphicFramePr>
        <p:xfrm>
          <a:off x="1110264" y="1899920"/>
          <a:ext cx="1950436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3120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27316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234910" y="1208037"/>
            <a:ext cx="37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gold_prices_per_minute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453573" y="5152141"/>
            <a:ext cx="1578428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251680" y="5156690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242787" y="4124960"/>
            <a:ext cx="287640" cy="1027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578100" y="4124960"/>
            <a:ext cx="292928" cy="103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D5871FE-B8E3-B45E-24E2-6DC1FC503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92300"/>
              </p:ext>
            </p:extLst>
          </p:nvPr>
        </p:nvGraphicFramePr>
        <p:xfrm>
          <a:off x="4993187" y="1895371"/>
          <a:ext cx="1950436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3120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27316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4412598" y="1213537"/>
            <a:ext cx="336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A616130-DE66-07BA-FAEE-CE5A6E3AA1D8}"/>
              </a:ext>
            </a:extLst>
          </p:cNvPr>
          <p:cNvSpPr/>
          <p:nvPr/>
        </p:nvSpPr>
        <p:spPr>
          <a:xfrm>
            <a:off x="4336496" y="5147592"/>
            <a:ext cx="1578428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B4E0C4-89CD-ED5F-2460-283A80FEF246}"/>
              </a:ext>
            </a:extLst>
          </p:cNvPr>
          <p:cNvSpPr/>
          <p:nvPr/>
        </p:nvSpPr>
        <p:spPr>
          <a:xfrm>
            <a:off x="6134603" y="5152141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79FB4D1-AE28-29D6-E52E-64D644F3A9D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125710" y="4120411"/>
            <a:ext cx="287640" cy="1027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7CB1065-4BB8-4EFF-B608-66060BCBAAB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461023" y="4120411"/>
            <a:ext cx="292928" cy="103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182A3B1-9BCC-D9CC-6A7D-37EB0D1F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5982"/>
              </p:ext>
            </p:extLst>
          </p:nvPr>
        </p:nvGraphicFramePr>
        <p:xfrm>
          <a:off x="9172459" y="1899920"/>
          <a:ext cx="1950436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3120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27316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8434302" y="1252870"/>
            <a:ext cx="325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DE820D-C951-6A0F-1052-B05324CF871C}"/>
              </a:ext>
            </a:extLst>
          </p:cNvPr>
          <p:cNvSpPr/>
          <p:nvPr/>
        </p:nvSpPr>
        <p:spPr>
          <a:xfrm>
            <a:off x="8515768" y="5152141"/>
            <a:ext cx="1578428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0D637C3-867B-9163-5D69-24F0A4EEE78B}"/>
              </a:ext>
            </a:extLst>
          </p:cNvPr>
          <p:cNvSpPr/>
          <p:nvPr/>
        </p:nvSpPr>
        <p:spPr>
          <a:xfrm>
            <a:off x="10313875" y="5156690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AC061C-4D91-35AD-5E8B-7BB38E31884F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9304982" y="4124960"/>
            <a:ext cx="287640" cy="1027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FE73020-8565-87B3-C8D8-F5BD8839648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640295" y="4124960"/>
            <a:ext cx="292928" cy="103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10477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04627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468068"/>
            <a:ext cx="52614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longTermAmount：长期持有金额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shortTermAmount：短期持有金额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05016-424D-560A-5543-0424296F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E365A1-C7B1-836F-495B-E92C95CF2827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7F722F9-60FC-383C-A4C6-C6C79A86A8DF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E4879-072D-5BA9-8F3B-0D7B378F945E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1290FE-58E3-D68F-0671-47A1E7BD4BE4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C5E3B3-3F93-4E90-4559-43E09D3DF06F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FC99C-6498-C5C9-43CD-6079545E4CEA}"/>
              </a:ext>
            </a:extLst>
          </p:cNvPr>
          <p:cNvSpPr txBox="1"/>
          <p:nvPr/>
        </p:nvSpPr>
        <p:spPr>
          <a:xfrm>
            <a:off x="1248225" y="1609305"/>
            <a:ext cx="3940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F3D13C-E4D2-1627-508A-4928C8BF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468068"/>
            <a:ext cx="52614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longTermAmount：长期持有金额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shortTermAmount：短期持有金额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8CB7DC-6094-4809-D8B6-8FE08E1EA595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883112-DED1-400D-FE0D-DA8A23A3C50B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007195A5-31A1-C6C8-96DD-698A854A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RabbitMQ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E5616F-0791-69EB-FF62-6FF9100B3DFF}"/>
              </a:ext>
            </a:extLst>
          </p:cNvPr>
          <p:cNvSpPr txBox="1"/>
          <p:nvPr/>
        </p:nvSpPr>
        <p:spPr>
          <a:xfrm>
            <a:off x="4571957" y="2558168"/>
            <a:ext cx="470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在数据更新时将新的黄金价格发送到</a:t>
            </a:r>
            <a:r>
              <a:rPr lang="en-US" altLang="zh-CN" dirty="0"/>
              <a:t>RabbitMQ</a:t>
            </a:r>
            <a:r>
              <a:rPr lang="zh-CN" altLang="en-US" dirty="0"/>
              <a:t>中，然后由前端服务通过</a:t>
            </a:r>
            <a:r>
              <a:rPr lang="en-US" altLang="zh-CN" dirty="0" err="1"/>
              <a:t>websocket</a:t>
            </a:r>
            <a:r>
              <a:rPr lang="zh-CN" altLang="en-US" dirty="0"/>
              <a:t>消费这些消息，实时更新用户界面</a:t>
            </a: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1248225" y="1609305"/>
            <a:ext cx="3940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6572"/>
            <a:ext cx="52614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1883679" y="6149222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6625774" y="6149222"/>
            <a:ext cx="430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8854" y="495925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2853325" y="1484151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8413749" y="1347695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spider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6750050" y="44266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 number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1108747" y="1867416"/>
            <a:ext cx="2264569" cy="471951"/>
            <a:chOff x="1562386" y="1883754"/>
            <a:chExt cx="2264569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562386" y="1924061"/>
              <a:ext cx="7681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3540904" y="1861931"/>
            <a:ext cx="4938315" cy="471951"/>
            <a:chOff x="5221927" y="1862678"/>
            <a:chExt cx="4938315" cy="47195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21927" y="1908001"/>
              <a:ext cx="1817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 term holding amount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 term holding amount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4755313" y="2033524"/>
              <a:ext cx="4513760" cy="5175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893E5C5-22FC-2412-C437-34B87B60DCCA}"/>
                </a:ext>
              </a:extLst>
            </p:cNvPr>
            <p:cNvSpPr/>
            <p:nvPr/>
          </p:nvSpPr>
          <p:spPr>
            <a:xfrm>
              <a:off x="4755313" y="3084940"/>
              <a:ext cx="4513760" cy="5175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462</TotalTime>
  <Words>1141</Words>
  <Application>Microsoft Office PowerPoint</Application>
  <PresentationFormat>宽屏</PresentationFormat>
  <Paragraphs>350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阿里巴巴普惠体 2.0 55 Regular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15</cp:revision>
  <dcterms:created xsi:type="dcterms:W3CDTF">2024-10-31T16:10:26Z</dcterms:created>
  <dcterms:modified xsi:type="dcterms:W3CDTF">2024-11-01T16:05:14Z</dcterms:modified>
</cp:coreProperties>
</file>