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94634"/>
  </p:normalViewPr>
  <p:slideViewPr>
    <p:cSldViewPr snapToGrid="0">
      <p:cViewPr varScale="1">
        <p:scale>
          <a:sx n="71" d="100"/>
          <a:sy n="71" d="100"/>
        </p:scale>
        <p:origin x="176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02335D-08EC-4180-9139-0D5ECA77B07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DC6BF1-8D41-42BC-9188-2F03503449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Admin</a:t>
          </a:r>
        </a:p>
      </dgm:t>
    </dgm:pt>
    <dgm:pt modelId="{6B3FE08B-DF7D-4352-AAF1-ABA5594BB4C2}" type="parTrans" cxnId="{04D6BEC6-9491-4ADC-8658-8379FA145063}">
      <dgm:prSet/>
      <dgm:spPr/>
      <dgm:t>
        <a:bodyPr/>
        <a:lstStyle/>
        <a:p>
          <a:endParaRPr lang="en-US"/>
        </a:p>
      </dgm:t>
    </dgm:pt>
    <dgm:pt modelId="{73125369-C9A2-4F28-9FFF-44C8751562A8}" type="sibTrans" cxnId="{04D6BEC6-9491-4ADC-8658-8379FA145063}">
      <dgm:prSet/>
      <dgm:spPr/>
      <dgm:t>
        <a:bodyPr/>
        <a:lstStyle/>
        <a:p>
          <a:endParaRPr lang="en-US"/>
        </a:p>
      </dgm:t>
    </dgm:pt>
    <dgm:pt modelId="{E44682A6-0E33-4C6A-B2F0-87EFFE774D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Sellers</a:t>
          </a:r>
        </a:p>
      </dgm:t>
    </dgm:pt>
    <dgm:pt modelId="{A3D6FF3F-96FB-4884-92A7-FC95CE21B6E5}" type="parTrans" cxnId="{EFB17470-BD4E-450A-84B0-E631F8CCBCA2}">
      <dgm:prSet/>
      <dgm:spPr/>
      <dgm:t>
        <a:bodyPr/>
        <a:lstStyle/>
        <a:p>
          <a:endParaRPr lang="en-US"/>
        </a:p>
      </dgm:t>
    </dgm:pt>
    <dgm:pt modelId="{DFAABFDD-EC57-4941-9298-486896E4F3E5}" type="sibTrans" cxnId="{EFB17470-BD4E-450A-84B0-E631F8CCBCA2}">
      <dgm:prSet/>
      <dgm:spPr/>
      <dgm:t>
        <a:bodyPr/>
        <a:lstStyle/>
        <a:p>
          <a:endParaRPr lang="en-US"/>
        </a:p>
      </dgm:t>
    </dgm:pt>
    <dgm:pt modelId="{4E92FB59-55E0-479C-B715-BD3A4486E9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Customers</a:t>
          </a:r>
        </a:p>
      </dgm:t>
    </dgm:pt>
    <dgm:pt modelId="{34C2FE3D-A24C-4C0D-B80F-F1E25FCB78C8}" type="parTrans" cxnId="{B1501FD2-6009-4D95-8732-8FD242A0A2F1}">
      <dgm:prSet/>
      <dgm:spPr/>
      <dgm:t>
        <a:bodyPr/>
        <a:lstStyle/>
        <a:p>
          <a:endParaRPr lang="en-US"/>
        </a:p>
      </dgm:t>
    </dgm:pt>
    <dgm:pt modelId="{7667C754-3A1E-4951-B5CA-FABDADBC3C3C}" type="sibTrans" cxnId="{B1501FD2-6009-4D95-8732-8FD242A0A2F1}">
      <dgm:prSet/>
      <dgm:spPr/>
      <dgm:t>
        <a:bodyPr/>
        <a:lstStyle/>
        <a:p>
          <a:endParaRPr lang="en-US"/>
        </a:p>
      </dgm:t>
    </dgm:pt>
    <dgm:pt modelId="{93E44327-C6D5-4FB7-9C69-5EB6D5264EF6}" type="pres">
      <dgm:prSet presAssocID="{3C02335D-08EC-4180-9139-0D5ECA77B074}" presName="root" presStyleCnt="0">
        <dgm:presLayoutVars>
          <dgm:dir/>
          <dgm:resizeHandles val="exact"/>
        </dgm:presLayoutVars>
      </dgm:prSet>
      <dgm:spPr/>
    </dgm:pt>
    <dgm:pt modelId="{BEBD0823-7CC2-426A-8EBD-7081A6ABF167}" type="pres">
      <dgm:prSet presAssocID="{16DC6BF1-8D41-42BC-9188-2F0350344926}" presName="compNode" presStyleCnt="0"/>
      <dgm:spPr/>
    </dgm:pt>
    <dgm:pt modelId="{7173B81E-E9B9-4703-BB4D-08461034F14D}" type="pres">
      <dgm:prSet presAssocID="{16DC6BF1-8D41-42BC-9188-2F0350344926}" presName="bgRect" presStyleLbl="bgShp" presStyleIdx="0" presStyleCnt="3"/>
      <dgm:spPr/>
    </dgm:pt>
    <dgm:pt modelId="{1411B815-10B4-4AB0-981F-A1BD74DBF400}" type="pres">
      <dgm:prSet presAssocID="{16DC6BF1-8D41-42BC-9188-2F03503449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FF407C7-9664-4C3A-B69F-5C2BBC199D7D}" type="pres">
      <dgm:prSet presAssocID="{16DC6BF1-8D41-42BC-9188-2F0350344926}" presName="spaceRect" presStyleCnt="0"/>
      <dgm:spPr/>
    </dgm:pt>
    <dgm:pt modelId="{2177E590-7884-4A4C-88AE-D3A9E4065068}" type="pres">
      <dgm:prSet presAssocID="{16DC6BF1-8D41-42BC-9188-2F0350344926}" presName="parTx" presStyleLbl="revTx" presStyleIdx="0" presStyleCnt="3">
        <dgm:presLayoutVars>
          <dgm:chMax val="0"/>
          <dgm:chPref val="0"/>
        </dgm:presLayoutVars>
      </dgm:prSet>
      <dgm:spPr/>
    </dgm:pt>
    <dgm:pt modelId="{77E14331-CE78-4513-8513-7E049DD3AF93}" type="pres">
      <dgm:prSet presAssocID="{73125369-C9A2-4F28-9FFF-44C8751562A8}" presName="sibTrans" presStyleCnt="0"/>
      <dgm:spPr/>
    </dgm:pt>
    <dgm:pt modelId="{499FEFC8-3767-48FA-BD36-B8175F394019}" type="pres">
      <dgm:prSet presAssocID="{E44682A6-0E33-4C6A-B2F0-87EFFE774DB3}" presName="compNode" presStyleCnt="0"/>
      <dgm:spPr/>
    </dgm:pt>
    <dgm:pt modelId="{CD73CBBA-2914-4511-9B27-97A239300397}" type="pres">
      <dgm:prSet presAssocID="{E44682A6-0E33-4C6A-B2F0-87EFFE774DB3}" presName="bgRect" presStyleLbl="bgShp" presStyleIdx="1" presStyleCnt="3"/>
      <dgm:spPr/>
    </dgm:pt>
    <dgm:pt modelId="{A623BAC6-1FDB-4CC3-8D70-D2E28C6D6BB4}" type="pres">
      <dgm:prSet presAssocID="{E44682A6-0E33-4C6A-B2F0-87EFFE774D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A1D31457-A354-4875-9D8C-81EF257A6A25}" type="pres">
      <dgm:prSet presAssocID="{E44682A6-0E33-4C6A-B2F0-87EFFE774DB3}" presName="spaceRect" presStyleCnt="0"/>
      <dgm:spPr/>
    </dgm:pt>
    <dgm:pt modelId="{4CA13E64-68EB-453C-AF13-51FD7B40ED92}" type="pres">
      <dgm:prSet presAssocID="{E44682A6-0E33-4C6A-B2F0-87EFFE774DB3}" presName="parTx" presStyleLbl="revTx" presStyleIdx="1" presStyleCnt="3">
        <dgm:presLayoutVars>
          <dgm:chMax val="0"/>
          <dgm:chPref val="0"/>
        </dgm:presLayoutVars>
      </dgm:prSet>
      <dgm:spPr/>
    </dgm:pt>
    <dgm:pt modelId="{79EA53D6-6136-48F8-B57D-E7F894722BEB}" type="pres">
      <dgm:prSet presAssocID="{DFAABFDD-EC57-4941-9298-486896E4F3E5}" presName="sibTrans" presStyleCnt="0"/>
      <dgm:spPr/>
    </dgm:pt>
    <dgm:pt modelId="{084AC9FF-2C25-4B13-96C6-0B8BEECE6A0E}" type="pres">
      <dgm:prSet presAssocID="{4E92FB59-55E0-479C-B715-BD3A4486E907}" presName="compNode" presStyleCnt="0"/>
      <dgm:spPr/>
    </dgm:pt>
    <dgm:pt modelId="{4DA5F1CB-9DAE-480D-958A-1748998DC211}" type="pres">
      <dgm:prSet presAssocID="{4E92FB59-55E0-479C-B715-BD3A4486E907}" presName="bgRect" presStyleLbl="bgShp" presStyleIdx="2" presStyleCnt="3"/>
      <dgm:spPr/>
    </dgm:pt>
    <dgm:pt modelId="{3E7E63AA-A163-49DA-8F22-51AD41FBCDB3}" type="pres">
      <dgm:prSet presAssocID="{4E92FB59-55E0-479C-B715-BD3A4486E9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3A2DF82B-84E6-41B9-8D93-FED003552D12}" type="pres">
      <dgm:prSet presAssocID="{4E92FB59-55E0-479C-B715-BD3A4486E907}" presName="spaceRect" presStyleCnt="0"/>
      <dgm:spPr/>
    </dgm:pt>
    <dgm:pt modelId="{1CA60C95-0303-42AF-BF08-BDFA2B8EC3CC}" type="pres">
      <dgm:prSet presAssocID="{4E92FB59-55E0-479C-B715-BD3A4486E90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97F610E-2A76-413B-A860-63E735DD674D}" type="presOf" srcId="{16DC6BF1-8D41-42BC-9188-2F0350344926}" destId="{2177E590-7884-4A4C-88AE-D3A9E4065068}" srcOrd="0" destOrd="0" presId="urn:microsoft.com/office/officeart/2018/2/layout/IconVerticalSolidList"/>
    <dgm:cxn modelId="{EFB17470-BD4E-450A-84B0-E631F8CCBCA2}" srcId="{3C02335D-08EC-4180-9139-0D5ECA77B074}" destId="{E44682A6-0E33-4C6A-B2F0-87EFFE774DB3}" srcOrd="1" destOrd="0" parTransId="{A3D6FF3F-96FB-4884-92A7-FC95CE21B6E5}" sibTransId="{DFAABFDD-EC57-4941-9298-486896E4F3E5}"/>
    <dgm:cxn modelId="{EB7FDE80-B0CC-4506-877B-912D32DAEC8C}" type="presOf" srcId="{3C02335D-08EC-4180-9139-0D5ECA77B074}" destId="{93E44327-C6D5-4FB7-9C69-5EB6D5264EF6}" srcOrd="0" destOrd="0" presId="urn:microsoft.com/office/officeart/2018/2/layout/IconVerticalSolidList"/>
    <dgm:cxn modelId="{E02AAF8D-D472-49AA-A302-8F2D4DB5BF75}" type="presOf" srcId="{E44682A6-0E33-4C6A-B2F0-87EFFE774DB3}" destId="{4CA13E64-68EB-453C-AF13-51FD7B40ED92}" srcOrd="0" destOrd="0" presId="urn:microsoft.com/office/officeart/2018/2/layout/IconVerticalSolidList"/>
    <dgm:cxn modelId="{04D6BEC6-9491-4ADC-8658-8379FA145063}" srcId="{3C02335D-08EC-4180-9139-0D5ECA77B074}" destId="{16DC6BF1-8D41-42BC-9188-2F0350344926}" srcOrd="0" destOrd="0" parTransId="{6B3FE08B-DF7D-4352-AAF1-ABA5594BB4C2}" sibTransId="{73125369-C9A2-4F28-9FFF-44C8751562A8}"/>
    <dgm:cxn modelId="{CFF814CC-1242-4E46-B8CC-388A924EF9F5}" type="presOf" srcId="{4E92FB59-55E0-479C-B715-BD3A4486E907}" destId="{1CA60C95-0303-42AF-BF08-BDFA2B8EC3CC}" srcOrd="0" destOrd="0" presId="urn:microsoft.com/office/officeart/2018/2/layout/IconVerticalSolidList"/>
    <dgm:cxn modelId="{B1501FD2-6009-4D95-8732-8FD242A0A2F1}" srcId="{3C02335D-08EC-4180-9139-0D5ECA77B074}" destId="{4E92FB59-55E0-479C-B715-BD3A4486E907}" srcOrd="2" destOrd="0" parTransId="{34C2FE3D-A24C-4C0D-B80F-F1E25FCB78C8}" sibTransId="{7667C754-3A1E-4951-B5CA-FABDADBC3C3C}"/>
    <dgm:cxn modelId="{74C1B524-680E-4632-AE78-EC7609A45124}" type="presParOf" srcId="{93E44327-C6D5-4FB7-9C69-5EB6D5264EF6}" destId="{BEBD0823-7CC2-426A-8EBD-7081A6ABF167}" srcOrd="0" destOrd="0" presId="urn:microsoft.com/office/officeart/2018/2/layout/IconVerticalSolidList"/>
    <dgm:cxn modelId="{6D2358C5-F765-41D0-BE28-2BAD4E25D93A}" type="presParOf" srcId="{BEBD0823-7CC2-426A-8EBD-7081A6ABF167}" destId="{7173B81E-E9B9-4703-BB4D-08461034F14D}" srcOrd="0" destOrd="0" presId="urn:microsoft.com/office/officeart/2018/2/layout/IconVerticalSolidList"/>
    <dgm:cxn modelId="{608DF205-C9E1-4C5C-83AF-1F1BF6E9A8F5}" type="presParOf" srcId="{BEBD0823-7CC2-426A-8EBD-7081A6ABF167}" destId="{1411B815-10B4-4AB0-981F-A1BD74DBF400}" srcOrd="1" destOrd="0" presId="urn:microsoft.com/office/officeart/2018/2/layout/IconVerticalSolidList"/>
    <dgm:cxn modelId="{8E2DD937-3D4F-4CD9-B372-5B718844A936}" type="presParOf" srcId="{BEBD0823-7CC2-426A-8EBD-7081A6ABF167}" destId="{8FF407C7-9664-4C3A-B69F-5C2BBC199D7D}" srcOrd="2" destOrd="0" presId="urn:microsoft.com/office/officeart/2018/2/layout/IconVerticalSolidList"/>
    <dgm:cxn modelId="{4B8B038D-9C61-424D-8FB6-7D754379F2BB}" type="presParOf" srcId="{BEBD0823-7CC2-426A-8EBD-7081A6ABF167}" destId="{2177E590-7884-4A4C-88AE-D3A9E4065068}" srcOrd="3" destOrd="0" presId="urn:microsoft.com/office/officeart/2018/2/layout/IconVerticalSolidList"/>
    <dgm:cxn modelId="{C461F570-928F-4D51-A816-DB317B12222A}" type="presParOf" srcId="{93E44327-C6D5-4FB7-9C69-5EB6D5264EF6}" destId="{77E14331-CE78-4513-8513-7E049DD3AF93}" srcOrd="1" destOrd="0" presId="urn:microsoft.com/office/officeart/2018/2/layout/IconVerticalSolidList"/>
    <dgm:cxn modelId="{CD8C9743-5FDC-43FC-9663-8A1F76E2EFBE}" type="presParOf" srcId="{93E44327-C6D5-4FB7-9C69-5EB6D5264EF6}" destId="{499FEFC8-3767-48FA-BD36-B8175F394019}" srcOrd="2" destOrd="0" presId="urn:microsoft.com/office/officeart/2018/2/layout/IconVerticalSolidList"/>
    <dgm:cxn modelId="{045A422C-6B7F-4E58-8467-0862AEDD6BFF}" type="presParOf" srcId="{499FEFC8-3767-48FA-BD36-B8175F394019}" destId="{CD73CBBA-2914-4511-9B27-97A239300397}" srcOrd="0" destOrd="0" presId="urn:microsoft.com/office/officeart/2018/2/layout/IconVerticalSolidList"/>
    <dgm:cxn modelId="{10BE028D-1A50-49FE-B575-8AA46B7A360B}" type="presParOf" srcId="{499FEFC8-3767-48FA-BD36-B8175F394019}" destId="{A623BAC6-1FDB-4CC3-8D70-D2E28C6D6BB4}" srcOrd="1" destOrd="0" presId="urn:microsoft.com/office/officeart/2018/2/layout/IconVerticalSolidList"/>
    <dgm:cxn modelId="{A3BF8D6D-51B0-4142-AA2E-77C4EF744A9F}" type="presParOf" srcId="{499FEFC8-3767-48FA-BD36-B8175F394019}" destId="{A1D31457-A354-4875-9D8C-81EF257A6A25}" srcOrd="2" destOrd="0" presId="urn:microsoft.com/office/officeart/2018/2/layout/IconVerticalSolidList"/>
    <dgm:cxn modelId="{53DC20B3-2BBF-4482-9839-6F4C2EA7A861}" type="presParOf" srcId="{499FEFC8-3767-48FA-BD36-B8175F394019}" destId="{4CA13E64-68EB-453C-AF13-51FD7B40ED92}" srcOrd="3" destOrd="0" presId="urn:microsoft.com/office/officeart/2018/2/layout/IconVerticalSolidList"/>
    <dgm:cxn modelId="{76C5030E-D441-4DB5-BF15-952D8672948C}" type="presParOf" srcId="{93E44327-C6D5-4FB7-9C69-5EB6D5264EF6}" destId="{79EA53D6-6136-48F8-B57D-E7F894722BEB}" srcOrd="3" destOrd="0" presId="urn:microsoft.com/office/officeart/2018/2/layout/IconVerticalSolidList"/>
    <dgm:cxn modelId="{47D55331-C677-4DCD-BB3D-6270A27996D6}" type="presParOf" srcId="{93E44327-C6D5-4FB7-9C69-5EB6D5264EF6}" destId="{084AC9FF-2C25-4B13-96C6-0B8BEECE6A0E}" srcOrd="4" destOrd="0" presId="urn:microsoft.com/office/officeart/2018/2/layout/IconVerticalSolidList"/>
    <dgm:cxn modelId="{30BFCF16-F257-4F3C-BC0E-13F03633D26F}" type="presParOf" srcId="{084AC9FF-2C25-4B13-96C6-0B8BEECE6A0E}" destId="{4DA5F1CB-9DAE-480D-958A-1748998DC211}" srcOrd="0" destOrd="0" presId="urn:microsoft.com/office/officeart/2018/2/layout/IconVerticalSolidList"/>
    <dgm:cxn modelId="{D746B82F-A29A-425E-8C7A-1563843E8D68}" type="presParOf" srcId="{084AC9FF-2C25-4B13-96C6-0B8BEECE6A0E}" destId="{3E7E63AA-A163-49DA-8F22-51AD41FBCDB3}" srcOrd="1" destOrd="0" presId="urn:microsoft.com/office/officeart/2018/2/layout/IconVerticalSolidList"/>
    <dgm:cxn modelId="{7FFDC2AB-648C-4ABA-81CD-BFA26641EB57}" type="presParOf" srcId="{084AC9FF-2C25-4B13-96C6-0B8BEECE6A0E}" destId="{3A2DF82B-84E6-41B9-8D93-FED003552D12}" srcOrd="2" destOrd="0" presId="urn:microsoft.com/office/officeart/2018/2/layout/IconVerticalSolidList"/>
    <dgm:cxn modelId="{525A295C-DAA1-4CA3-A28C-769CEEE0B51E}" type="presParOf" srcId="{084AC9FF-2C25-4B13-96C6-0B8BEECE6A0E}" destId="{1CA60C95-0303-42AF-BF08-BDFA2B8EC3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31D02-2401-4FF5-BCA8-E9C83714B9A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CABAA1-2988-4DDE-8471-6AF2BE3665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Can view and buy the electronic items.</a:t>
          </a:r>
        </a:p>
      </dgm:t>
    </dgm:pt>
    <dgm:pt modelId="{13C3EF6B-9C12-4AAF-8763-969DE054652D}" type="parTrans" cxnId="{25140470-668F-4405-BDCE-09B5FE45C668}">
      <dgm:prSet/>
      <dgm:spPr/>
      <dgm:t>
        <a:bodyPr/>
        <a:lstStyle/>
        <a:p>
          <a:endParaRPr lang="en-US"/>
        </a:p>
      </dgm:t>
    </dgm:pt>
    <dgm:pt modelId="{26BE944B-6783-4977-92EB-B2DF730F7D30}" type="sibTrans" cxnId="{25140470-668F-4405-BDCE-09B5FE45C6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D34E9A-8174-424F-8E27-0A4F524556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Can view the payment history.</a:t>
          </a:r>
        </a:p>
      </dgm:t>
    </dgm:pt>
    <dgm:pt modelId="{79D8D8B9-CD04-4E6A-B68E-C9808AC82291}" type="parTrans" cxnId="{84D8515A-D804-47F9-9732-592D49E7A91E}">
      <dgm:prSet/>
      <dgm:spPr/>
      <dgm:t>
        <a:bodyPr/>
        <a:lstStyle/>
        <a:p>
          <a:endParaRPr lang="en-US"/>
        </a:p>
      </dgm:t>
    </dgm:pt>
    <dgm:pt modelId="{206C6D33-F440-4D22-A1F5-116442396888}" type="sibTrans" cxnId="{84D8515A-D804-47F9-9732-592D49E7A91E}">
      <dgm:prSet/>
      <dgm:spPr/>
      <dgm:t>
        <a:bodyPr/>
        <a:lstStyle/>
        <a:p>
          <a:endParaRPr lang="en-US"/>
        </a:p>
      </dgm:t>
    </dgm:pt>
    <dgm:pt modelId="{B7C2BADB-F3B8-4D8E-BD7E-E0EE7F1C3CD6}" type="pres">
      <dgm:prSet presAssocID="{64F31D02-2401-4FF5-BCA8-E9C83714B9A9}" presName="root" presStyleCnt="0">
        <dgm:presLayoutVars>
          <dgm:dir/>
          <dgm:resizeHandles val="exact"/>
        </dgm:presLayoutVars>
      </dgm:prSet>
      <dgm:spPr/>
    </dgm:pt>
    <dgm:pt modelId="{5CC6E9DD-EC1B-4ECD-93A7-DEB86E911C33}" type="pres">
      <dgm:prSet presAssocID="{64F31D02-2401-4FF5-BCA8-E9C83714B9A9}" presName="container" presStyleCnt="0">
        <dgm:presLayoutVars>
          <dgm:dir/>
          <dgm:resizeHandles val="exact"/>
        </dgm:presLayoutVars>
      </dgm:prSet>
      <dgm:spPr/>
    </dgm:pt>
    <dgm:pt modelId="{A1B6DD85-A9D0-4901-BB57-93A6B7E8ABFD}" type="pres">
      <dgm:prSet presAssocID="{D8CABAA1-2988-4DDE-8471-6AF2BE366584}" presName="compNode" presStyleCnt="0"/>
      <dgm:spPr/>
    </dgm:pt>
    <dgm:pt modelId="{46618435-912B-4AF5-935E-16958EF51FC7}" type="pres">
      <dgm:prSet presAssocID="{D8CABAA1-2988-4DDE-8471-6AF2BE366584}" presName="iconBgRect" presStyleLbl="bgShp" presStyleIdx="0" presStyleCnt="2"/>
      <dgm:spPr/>
    </dgm:pt>
    <dgm:pt modelId="{AE24FC7B-1062-4F8F-BE97-4321CB9A8379}" type="pres">
      <dgm:prSet presAssocID="{D8CABAA1-2988-4DDE-8471-6AF2BE36658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A9BDAC93-5027-4D3E-A6A2-F60ADB4FFB5C}" type="pres">
      <dgm:prSet presAssocID="{D8CABAA1-2988-4DDE-8471-6AF2BE366584}" presName="spaceRect" presStyleCnt="0"/>
      <dgm:spPr/>
    </dgm:pt>
    <dgm:pt modelId="{3EC38978-EDCE-4ACA-9F8E-07727D679CEA}" type="pres">
      <dgm:prSet presAssocID="{D8CABAA1-2988-4DDE-8471-6AF2BE366584}" presName="textRect" presStyleLbl="revTx" presStyleIdx="0" presStyleCnt="2">
        <dgm:presLayoutVars>
          <dgm:chMax val="1"/>
          <dgm:chPref val="1"/>
        </dgm:presLayoutVars>
      </dgm:prSet>
      <dgm:spPr/>
    </dgm:pt>
    <dgm:pt modelId="{9647F330-E6B3-49D0-8DCA-4BF2BAAD16AD}" type="pres">
      <dgm:prSet presAssocID="{26BE944B-6783-4977-92EB-B2DF730F7D30}" presName="sibTrans" presStyleLbl="sibTrans2D1" presStyleIdx="0" presStyleCnt="0"/>
      <dgm:spPr/>
    </dgm:pt>
    <dgm:pt modelId="{2C87560C-6744-413C-9B07-84A87DCD8F6C}" type="pres">
      <dgm:prSet presAssocID="{49D34E9A-8174-424F-8E27-0A4F5245564D}" presName="compNode" presStyleCnt="0"/>
      <dgm:spPr/>
    </dgm:pt>
    <dgm:pt modelId="{03EAA588-D749-4BAB-8E7F-3B34A09D7683}" type="pres">
      <dgm:prSet presAssocID="{49D34E9A-8174-424F-8E27-0A4F5245564D}" presName="iconBgRect" presStyleLbl="bgShp" presStyleIdx="1" presStyleCnt="2"/>
      <dgm:spPr/>
    </dgm:pt>
    <dgm:pt modelId="{2AF39B29-26AE-44B0-9172-C55E92FD8DBB}" type="pres">
      <dgm:prSet presAssocID="{49D34E9A-8174-424F-8E27-0A4F5245564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4EC6242-585B-4208-950E-23E4DF945615}" type="pres">
      <dgm:prSet presAssocID="{49D34E9A-8174-424F-8E27-0A4F5245564D}" presName="spaceRect" presStyleCnt="0"/>
      <dgm:spPr/>
    </dgm:pt>
    <dgm:pt modelId="{9F3C0100-5ACA-4784-80BB-6CB2B6780EE0}" type="pres">
      <dgm:prSet presAssocID="{49D34E9A-8174-424F-8E27-0A4F5245564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A5A0C3F-9F80-4990-B5DA-748A64F0A229}" type="presOf" srcId="{D8CABAA1-2988-4DDE-8471-6AF2BE366584}" destId="{3EC38978-EDCE-4ACA-9F8E-07727D679CEA}" srcOrd="0" destOrd="0" presId="urn:microsoft.com/office/officeart/2018/2/layout/IconCircleList"/>
    <dgm:cxn modelId="{84D8515A-D804-47F9-9732-592D49E7A91E}" srcId="{64F31D02-2401-4FF5-BCA8-E9C83714B9A9}" destId="{49D34E9A-8174-424F-8E27-0A4F5245564D}" srcOrd="1" destOrd="0" parTransId="{79D8D8B9-CD04-4E6A-B68E-C9808AC82291}" sibTransId="{206C6D33-F440-4D22-A1F5-116442396888}"/>
    <dgm:cxn modelId="{25140470-668F-4405-BDCE-09B5FE45C668}" srcId="{64F31D02-2401-4FF5-BCA8-E9C83714B9A9}" destId="{D8CABAA1-2988-4DDE-8471-6AF2BE366584}" srcOrd="0" destOrd="0" parTransId="{13C3EF6B-9C12-4AAF-8763-969DE054652D}" sibTransId="{26BE944B-6783-4977-92EB-B2DF730F7D30}"/>
    <dgm:cxn modelId="{A27D18C6-261A-45F9-9EFE-42343F88F3E8}" type="presOf" srcId="{26BE944B-6783-4977-92EB-B2DF730F7D30}" destId="{9647F330-E6B3-49D0-8DCA-4BF2BAAD16AD}" srcOrd="0" destOrd="0" presId="urn:microsoft.com/office/officeart/2018/2/layout/IconCircleList"/>
    <dgm:cxn modelId="{85872EE1-3C90-446B-92BD-AB0AB0588C27}" type="presOf" srcId="{49D34E9A-8174-424F-8E27-0A4F5245564D}" destId="{9F3C0100-5ACA-4784-80BB-6CB2B6780EE0}" srcOrd="0" destOrd="0" presId="urn:microsoft.com/office/officeart/2018/2/layout/IconCircleList"/>
    <dgm:cxn modelId="{1D7D4FFB-4B31-4509-80D2-42D2E9CEE2AC}" type="presOf" srcId="{64F31D02-2401-4FF5-BCA8-E9C83714B9A9}" destId="{B7C2BADB-F3B8-4D8E-BD7E-E0EE7F1C3CD6}" srcOrd="0" destOrd="0" presId="urn:microsoft.com/office/officeart/2018/2/layout/IconCircleList"/>
    <dgm:cxn modelId="{58B9110F-D251-442C-9579-1B4140FABC0D}" type="presParOf" srcId="{B7C2BADB-F3B8-4D8E-BD7E-E0EE7F1C3CD6}" destId="{5CC6E9DD-EC1B-4ECD-93A7-DEB86E911C33}" srcOrd="0" destOrd="0" presId="urn:microsoft.com/office/officeart/2018/2/layout/IconCircleList"/>
    <dgm:cxn modelId="{AE961FFC-9325-48D9-8652-FD9CCA32D0F9}" type="presParOf" srcId="{5CC6E9DD-EC1B-4ECD-93A7-DEB86E911C33}" destId="{A1B6DD85-A9D0-4901-BB57-93A6B7E8ABFD}" srcOrd="0" destOrd="0" presId="urn:microsoft.com/office/officeart/2018/2/layout/IconCircleList"/>
    <dgm:cxn modelId="{FA3D2EE8-BFDC-4B2C-81DF-6EB61B1E0AE5}" type="presParOf" srcId="{A1B6DD85-A9D0-4901-BB57-93A6B7E8ABFD}" destId="{46618435-912B-4AF5-935E-16958EF51FC7}" srcOrd="0" destOrd="0" presId="urn:microsoft.com/office/officeart/2018/2/layout/IconCircleList"/>
    <dgm:cxn modelId="{01B8AB11-04B2-4845-A649-A7A093C15982}" type="presParOf" srcId="{A1B6DD85-A9D0-4901-BB57-93A6B7E8ABFD}" destId="{AE24FC7B-1062-4F8F-BE97-4321CB9A8379}" srcOrd="1" destOrd="0" presId="urn:microsoft.com/office/officeart/2018/2/layout/IconCircleList"/>
    <dgm:cxn modelId="{8EFED02E-2F19-46B5-BAB2-6FF10FC0FFB7}" type="presParOf" srcId="{A1B6DD85-A9D0-4901-BB57-93A6B7E8ABFD}" destId="{A9BDAC93-5027-4D3E-A6A2-F60ADB4FFB5C}" srcOrd="2" destOrd="0" presId="urn:microsoft.com/office/officeart/2018/2/layout/IconCircleList"/>
    <dgm:cxn modelId="{ED16C523-45E0-477D-9541-12371B59AC84}" type="presParOf" srcId="{A1B6DD85-A9D0-4901-BB57-93A6B7E8ABFD}" destId="{3EC38978-EDCE-4ACA-9F8E-07727D679CEA}" srcOrd="3" destOrd="0" presId="urn:microsoft.com/office/officeart/2018/2/layout/IconCircleList"/>
    <dgm:cxn modelId="{3666BA45-353B-4EC4-8450-F9662983D52D}" type="presParOf" srcId="{5CC6E9DD-EC1B-4ECD-93A7-DEB86E911C33}" destId="{9647F330-E6B3-49D0-8DCA-4BF2BAAD16AD}" srcOrd="1" destOrd="0" presId="urn:microsoft.com/office/officeart/2018/2/layout/IconCircleList"/>
    <dgm:cxn modelId="{C329DC20-63B5-4F62-ACA5-F5E7A4BD2B04}" type="presParOf" srcId="{5CC6E9DD-EC1B-4ECD-93A7-DEB86E911C33}" destId="{2C87560C-6744-413C-9B07-84A87DCD8F6C}" srcOrd="2" destOrd="0" presId="urn:microsoft.com/office/officeart/2018/2/layout/IconCircleList"/>
    <dgm:cxn modelId="{E1678EB6-0F58-4C08-82C5-C0BB3184507B}" type="presParOf" srcId="{2C87560C-6744-413C-9B07-84A87DCD8F6C}" destId="{03EAA588-D749-4BAB-8E7F-3B34A09D7683}" srcOrd="0" destOrd="0" presId="urn:microsoft.com/office/officeart/2018/2/layout/IconCircleList"/>
    <dgm:cxn modelId="{949B3299-5069-4633-A13B-C26F58D00803}" type="presParOf" srcId="{2C87560C-6744-413C-9B07-84A87DCD8F6C}" destId="{2AF39B29-26AE-44B0-9172-C55E92FD8DBB}" srcOrd="1" destOrd="0" presId="urn:microsoft.com/office/officeart/2018/2/layout/IconCircleList"/>
    <dgm:cxn modelId="{B8935041-24F7-4F56-A855-A65D6FC63E9A}" type="presParOf" srcId="{2C87560C-6744-413C-9B07-84A87DCD8F6C}" destId="{B4EC6242-585B-4208-950E-23E4DF945615}" srcOrd="2" destOrd="0" presId="urn:microsoft.com/office/officeart/2018/2/layout/IconCircleList"/>
    <dgm:cxn modelId="{F76148D4-2533-452B-B8A9-8034F7DA7585}" type="presParOf" srcId="{2C87560C-6744-413C-9B07-84A87DCD8F6C}" destId="{9F3C0100-5ACA-4784-80BB-6CB2B6780EE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126742-58FB-4F0C-912E-9027EF195EE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58D087A-3E9A-4FEE-8DE3-E380917E3966}">
      <dgm:prSet/>
      <dgm:spPr/>
      <dgm:t>
        <a:bodyPr/>
        <a:lstStyle/>
        <a:p>
          <a:r>
            <a:rPr lang="en-US"/>
            <a:t>Product Proposals: Sellers can propose new electronic items to the admin for listing.</a:t>
          </a:r>
        </a:p>
      </dgm:t>
    </dgm:pt>
    <dgm:pt modelId="{BDB81AEC-7784-4A5E-AC9F-19A39939F7E1}" type="parTrans" cxnId="{EF4A505D-C9C3-49C4-9896-852A43A408B5}">
      <dgm:prSet/>
      <dgm:spPr/>
      <dgm:t>
        <a:bodyPr/>
        <a:lstStyle/>
        <a:p>
          <a:endParaRPr lang="en-US"/>
        </a:p>
      </dgm:t>
    </dgm:pt>
    <dgm:pt modelId="{FEB2710B-D1A6-4266-9051-8FEE9E7664BE}" type="sibTrans" cxnId="{EF4A505D-C9C3-49C4-9896-852A43A408B5}">
      <dgm:prSet/>
      <dgm:spPr/>
      <dgm:t>
        <a:bodyPr/>
        <a:lstStyle/>
        <a:p>
          <a:endParaRPr lang="en-US"/>
        </a:p>
      </dgm:t>
    </dgm:pt>
    <dgm:pt modelId="{FFA9182E-22CA-4B9E-A827-A9EAF339DC68}">
      <dgm:prSet/>
      <dgm:spPr/>
      <dgm:t>
        <a:bodyPr/>
        <a:lstStyle/>
        <a:p>
          <a:r>
            <a:rPr lang="en-US"/>
            <a:t>Admin's Decision: Admin checks and approves electronic item proposals for adding them to the store.</a:t>
          </a:r>
        </a:p>
      </dgm:t>
    </dgm:pt>
    <dgm:pt modelId="{12805332-9999-42AE-B548-BE9558D362D9}" type="parTrans" cxnId="{7E4BAFD1-4FDF-4743-BD4A-B3EF83D16C3A}">
      <dgm:prSet/>
      <dgm:spPr/>
      <dgm:t>
        <a:bodyPr/>
        <a:lstStyle/>
        <a:p>
          <a:endParaRPr lang="en-US"/>
        </a:p>
      </dgm:t>
    </dgm:pt>
    <dgm:pt modelId="{FE2848A7-CF4F-4725-833E-56CEE7B00B9D}" type="sibTrans" cxnId="{7E4BAFD1-4FDF-4743-BD4A-B3EF83D16C3A}">
      <dgm:prSet/>
      <dgm:spPr/>
      <dgm:t>
        <a:bodyPr/>
        <a:lstStyle/>
        <a:p>
          <a:endParaRPr lang="en-US"/>
        </a:p>
      </dgm:t>
    </dgm:pt>
    <dgm:pt modelId="{C04D59EB-BA18-4B02-A2F9-A87FD36749EE}">
      <dgm:prSet/>
      <dgm:spPr/>
      <dgm:t>
        <a:bodyPr/>
        <a:lstStyle/>
        <a:p>
          <a:r>
            <a:rPr lang="en-US"/>
            <a:t>Admin Commission: When an electronic item proposal gets approved, the admin receives a bonus commission. </a:t>
          </a:r>
        </a:p>
      </dgm:t>
    </dgm:pt>
    <dgm:pt modelId="{C3D5AA1C-8A87-454C-84EE-145A2CADE6A5}" type="parTrans" cxnId="{CA6F5DA0-4FF4-4BC1-A8A0-D19DB3ABE210}">
      <dgm:prSet/>
      <dgm:spPr/>
      <dgm:t>
        <a:bodyPr/>
        <a:lstStyle/>
        <a:p>
          <a:endParaRPr lang="en-US"/>
        </a:p>
      </dgm:t>
    </dgm:pt>
    <dgm:pt modelId="{7589D598-E5B5-4124-9968-4BE3CC762C1C}" type="sibTrans" cxnId="{CA6F5DA0-4FF4-4BC1-A8A0-D19DB3ABE210}">
      <dgm:prSet/>
      <dgm:spPr/>
      <dgm:t>
        <a:bodyPr/>
        <a:lstStyle/>
        <a:p>
          <a:endParaRPr lang="en-US"/>
        </a:p>
      </dgm:t>
    </dgm:pt>
    <dgm:pt modelId="{927050DD-F207-4A07-B08A-2F7E0E2D1C8D}">
      <dgm:prSet/>
      <dgm:spPr/>
      <dgm:t>
        <a:bodyPr/>
        <a:lstStyle/>
        <a:p>
          <a:r>
            <a:rPr lang="en-US"/>
            <a:t>Delivery Duty: Sellers handle shipping for the electronic items that customers purchase. </a:t>
          </a:r>
        </a:p>
      </dgm:t>
    </dgm:pt>
    <dgm:pt modelId="{B2E8F0A4-8117-426C-9760-6E833B8BF7B6}" type="parTrans" cxnId="{E9BD35D7-73AD-4885-8813-FB63F5FDC373}">
      <dgm:prSet/>
      <dgm:spPr/>
      <dgm:t>
        <a:bodyPr/>
        <a:lstStyle/>
        <a:p>
          <a:endParaRPr lang="en-US"/>
        </a:p>
      </dgm:t>
    </dgm:pt>
    <dgm:pt modelId="{98493250-3815-4C28-A72E-14F7BE5EF1A6}" type="sibTrans" cxnId="{E9BD35D7-73AD-4885-8813-FB63F5FDC373}">
      <dgm:prSet/>
      <dgm:spPr/>
      <dgm:t>
        <a:bodyPr/>
        <a:lstStyle/>
        <a:p>
          <a:endParaRPr lang="en-US"/>
        </a:p>
      </dgm:t>
    </dgm:pt>
    <dgm:pt modelId="{4F7F101F-E585-41A1-8402-61E0C6D7A92F}">
      <dgm:prSet/>
      <dgm:spPr/>
      <dgm:t>
        <a:bodyPr/>
        <a:lstStyle/>
        <a:p>
          <a:r>
            <a:rPr lang="en-US"/>
            <a:t>Admin Supervision: Admins have the authority to approve, cancel, and assign orders to maintain efficient management.</a:t>
          </a:r>
        </a:p>
      </dgm:t>
    </dgm:pt>
    <dgm:pt modelId="{BED428D8-CA59-46DC-BC07-521EAE0B2811}" type="parTrans" cxnId="{2498C5CB-70FA-43D2-A289-AAA4D1CA06F1}">
      <dgm:prSet/>
      <dgm:spPr/>
      <dgm:t>
        <a:bodyPr/>
        <a:lstStyle/>
        <a:p>
          <a:endParaRPr lang="en-US"/>
        </a:p>
      </dgm:t>
    </dgm:pt>
    <dgm:pt modelId="{BD0A821D-5095-4555-A304-FD13326463AF}" type="sibTrans" cxnId="{2498C5CB-70FA-43D2-A289-AAA4D1CA06F1}">
      <dgm:prSet/>
      <dgm:spPr/>
      <dgm:t>
        <a:bodyPr/>
        <a:lstStyle/>
        <a:p>
          <a:endParaRPr lang="en-US"/>
        </a:p>
      </dgm:t>
    </dgm:pt>
    <dgm:pt modelId="{A0C37615-DD20-44B8-9549-E38551217416}">
      <dgm:prSet/>
      <dgm:spPr/>
      <dgm:t>
        <a:bodyPr/>
        <a:lstStyle/>
        <a:p>
          <a:r>
            <a:rPr lang="en-US"/>
            <a:t>Smooth Payments: Customers can handle their payments and keep an eye on transaction history within the app. Order Placement: Customers can conveniently place orders with options for delivery or pickup.</a:t>
          </a:r>
        </a:p>
      </dgm:t>
    </dgm:pt>
    <dgm:pt modelId="{B53807DB-EEA7-4D68-B9EB-D1BE7B30B940}" type="parTrans" cxnId="{B92D09E0-3D2A-41D7-9F87-55B71A8E28DE}">
      <dgm:prSet/>
      <dgm:spPr/>
      <dgm:t>
        <a:bodyPr/>
        <a:lstStyle/>
        <a:p>
          <a:endParaRPr lang="en-US"/>
        </a:p>
      </dgm:t>
    </dgm:pt>
    <dgm:pt modelId="{C7C65DB0-2F23-4D89-BB3C-F1455FEEA846}" type="sibTrans" cxnId="{B92D09E0-3D2A-41D7-9F87-55B71A8E28DE}">
      <dgm:prSet/>
      <dgm:spPr/>
      <dgm:t>
        <a:bodyPr/>
        <a:lstStyle/>
        <a:p>
          <a:endParaRPr lang="en-US"/>
        </a:p>
      </dgm:t>
    </dgm:pt>
    <dgm:pt modelId="{1AE91326-58D9-F141-BCE7-47DC72A96D4B}" type="pres">
      <dgm:prSet presAssocID="{1D126742-58FB-4F0C-912E-9027EF195EE3}" presName="diagram" presStyleCnt="0">
        <dgm:presLayoutVars>
          <dgm:dir/>
          <dgm:resizeHandles val="exact"/>
        </dgm:presLayoutVars>
      </dgm:prSet>
      <dgm:spPr/>
    </dgm:pt>
    <dgm:pt modelId="{CB07BA47-2EAF-4949-AB93-9F98FDC3F5EC}" type="pres">
      <dgm:prSet presAssocID="{B58D087A-3E9A-4FEE-8DE3-E380917E3966}" presName="node" presStyleLbl="node1" presStyleIdx="0" presStyleCnt="6">
        <dgm:presLayoutVars>
          <dgm:bulletEnabled val="1"/>
        </dgm:presLayoutVars>
      </dgm:prSet>
      <dgm:spPr/>
    </dgm:pt>
    <dgm:pt modelId="{FF3BD06C-87AA-8643-AC54-7874F5C2A4AC}" type="pres">
      <dgm:prSet presAssocID="{FEB2710B-D1A6-4266-9051-8FEE9E7664BE}" presName="sibTrans" presStyleCnt="0"/>
      <dgm:spPr/>
    </dgm:pt>
    <dgm:pt modelId="{BD7F5F5D-755A-ED4D-9D64-669E479282E2}" type="pres">
      <dgm:prSet presAssocID="{FFA9182E-22CA-4B9E-A827-A9EAF339DC68}" presName="node" presStyleLbl="node1" presStyleIdx="1" presStyleCnt="6">
        <dgm:presLayoutVars>
          <dgm:bulletEnabled val="1"/>
        </dgm:presLayoutVars>
      </dgm:prSet>
      <dgm:spPr/>
    </dgm:pt>
    <dgm:pt modelId="{CC802A27-4F87-3B44-9AE4-CBE2743C70DB}" type="pres">
      <dgm:prSet presAssocID="{FE2848A7-CF4F-4725-833E-56CEE7B00B9D}" presName="sibTrans" presStyleCnt="0"/>
      <dgm:spPr/>
    </dgm:pt>
    <dgm:pt modelId="{32E53EAD-836F-6549-8F34-AEDDE879EB0F}" type="pres">
      <dgm:prSet presAssocID="{C04D59EB-BA18-4B02-A2F9-A87FD36749EE}" presName="node" presStyleLbl="node1" presStyleIdx="2" presStyleCnt="6">
        <dgm:presLayoutVars>
          <dgm:bulletEnabled val="1"/>
        </dgm:presLayoutVars>
      </dgm:prSet>
      <dgm:spPr/>
    </dgm:pt>
    <dgm:pt modelId="{5BB2C4E3-45D3-204E-9711-A01FF240F84E}" type="pres">
      <dgm:prSet presAssocID="{7589D598-E5B5-4124-9968-4BE3CC762C1C}" presName="sibTrans" presStyleCnt="0"/>
      <dgm:spPr/>
    </dgm:pt>
    <dgm:pt modelId="{93DE8923-3B46-B04B-B754-F498BE570F09}" type="pres">
      <dgm:prSet presAssocID="{927050DD-F207-4A07-B08A-2F7E0E2D1C8D}" presName="node" presStyleLbl="node1" presStyleIdx="3" presStyleCnt="6">
        <dgm:presLayoutVars>
          <dgm:bulletEnabled val="1"/>
        </dgm:presLayoutVars>
      </dgm:prSet>
      <dgm:spPr/>
    </dgm:pt>
    <dgm:pt modelId="{4322E636-7977-2D44-B3E4-ADACD34D7476}" type="pres">
      <dgm:prSet presAssocID="{98493250-3815-4C28-A72E-14F7BE5EF1A6}" presName="sibTrans" presStyleCnt="0"/>
      <dgm:spPr/>
    </dgm:pt>
    <dgm:pt modelId="{ACE2A282-0117-DE4A-A487-2F0A3E91E35B}" type="pres">
      <dgm:prSet presAssocID="{4F7F101F-E585-41A1-8402-61E0C6D7A92F}" presName="node" presStyleLbl="node1" presStyleIdx="4" presStyleCnt="6">
        <dgm:presLayoutVars>
          <dgm:bulletEnabled val="1"/>
        </dgm:presLayoutVars>
      </dgm:prSet>
      <dgm:spPr/>
    </dgm:pt>
    <dgm:pt modelId="{73A26C0B-F07A-0646-9805-DB37161ACE85}" type="pres">
      <dgm:prSet presAssocID="{BD0A821D-5095-4555-A304-FD13326463AF}" presName="sibTrans" presStyleCnt="0"/>
      <dgm:spPr/>
    </dgm:pt>
    <dgm:pt modelId="{B30F3BCF-EFE0-B54F-AE69-E54A45280DA3}" type="pres">
      <dgm:prSet presAssocID="{A0C37615-DD20-44B8-9549-E38551217416}" presName="node" presStyleLbl="node1" presStyleIdx="5" presStyleCnt="6">
        <dgm:presLayoutVars>
          <dgm:bulletEnabled val="1"/>
        </dgm:presLayoutVars>
      </dgm:prSet>
      <dgm:spPr/>
    </dgm:pt>
  </dgm:ptLst>
  <dgm:cxnLst>
    <dgm:cxn modelId="{0DE6041F-6045-A647-A65F-F1A7D083EDFF}" type="presOf" srcId="{1D126742-58FB-4F0C-912E-9027EF195EE3}" destId="{1AE91326-58D9-F141-BCE7-47DC72A96D4B}" srcOrd="0" destOrd="0" presId="urn:microsoft.com/office/officeart/2005/8/layout/default"/>
    <dgm:cxn modelId="{12501D45-5601-1842-B2E8-D32604B3B6AD}" type="presOf" srcId="{C04D59EB-BA18-4B02-A2F9-A87FD36749EE}" destId="{32E53EAD-836F-6549-8F34-AEDDE879EB0F}" srcOrd="0" destOrd="0" presId="urn:microsoft.com/office/officeart/2005/8/layout/default"/>
    <dgm:cxn modelId="{EF4A505D-C9C3-49C4-9896-852A43A408B5}" srcId="{1D126742-58FB-4F0C-912E-9027EF195EE3}" destId="{B58D087A-3E9A-4FEE-8DE3-E380917E3966}" srcOrd="0" destOrd="0" parTransId="{BDB81AEC-7784-4A5E-AC9F-19A39939F7E1}" sibTransId="{FEB2710B-D1A6-4266-9051-8FEE9E7664BE}"/>
    <dgm:cxn modelId="{24953C7F-1837-C745-AF9F-FC4851BD57C0}" type="presOf" srcId="{B58D087A-3E9A-4FEE-8DE3-E380917E3966}" destId="{CB07BA47-2EAF-4949-AB93-9F98FDC3F5EC}" srcOrd="0" destOrd="0" presId="urn:microsoft.com/office/officeart/2005/8/layout/default"/>
    <dgm:cxn modelId="{CA6F5DA0-4FF4-4BC1-A8A0-D19DB3ABE210}" srcId="{1D126742-58FB-4F0C-912E-9027EF195EE3}" destId="{C04D59EB-BA18-4B02-A2F9-A87FD36749EE}" srcOrd="2" destOrd="0" parTransId="{C3D5AA1C-8A87-454C-84EE-145A2CADE6A5}" sibTransId="{7589D598-E5B5-4124-9968-4BE3CC762C1C}"/>
    <dgm:cxn modelId="{CA2159CB-96CC-D440-87F6-CE816BF4548F}" type="presOf" srcId="{A0C37615-DD20-44B8-9549-E38551217416}" destId="{B30F3BCF-EFE0-B54F-AE69-E54A45280DA3}" srcOrd="0" destOrd="0" presId="urn:microsoft.com/office/officeart/2005/8/layout/default"/>
    <dgm:cxn modelId="{2498C5CB-70FA-43D2-A289-AAA4D1CA06F1}" srcId="{1D126742-58FB-4F0C-912E-9027EF195EE3}" destId="{4F7F101F-E585-41A1-8402-61E0C6D7A92F}" srcOrd="4" destOrd="0" parTransId="{BED428D8-CA59-46DC-BC07-521EAE0B2811}" sibTransId="{BD0A821D-5095-4555-A304-FD13326463AF}"/>
    <dgm:cxn modelId="{7E4BAFD1-4FDF-4743-BD4A-B3EF83D16C3A}" srcId="{1D126742-58FB-4F0C-912E-9027EF195EE3}" destId="{FFA9182E-22CA-4B9E-A827-A9EAF339DC68}" srcOrd="1" destOrd="0" parTransId="{12805332-9999-42AE-B548-BE9558D362D9}" sibTransId="{FE2848A7-CF4F-4725-833E-56CEE7B00B9D}"/>
    <dgm:cxn modelId="{E9BD35D7-73AD-4885-8813-FB63F5FDC373}" srcId="{1D126742-58FB-4F0C-912E-9027EF195EE3}" destId="{927050DD-F207-4A07-B08A-2F7E0E2D1C8D}" srcOrd="3" destOrd="0" parTransId="{B2E8F0A4-8117-426C-9760-6E833B8BF7B6}" sibTransId="{98493250-3815-4C28-A72E-14F7BE5EF1A6}"/>
    <dgm:cxn modelId="{0C2B92D9-7D12-F042-A303-3E4548623FEF}" type="presOf" srcId="{927050DD-F207-4A07-B08A-2F7E0E2D1C8D}" destId="{93DE8923-3B46-B04B-B754-F498BE570F09}" srcOrd="0" destOrd="0" presId="urn:microsoft.com/office/officeart/2005/8/layout/default"/>
    <dgm:cxn modelId="{8B5205DD-BFCC-EB46-AEA7-7213791F42E2}" type="presOf" srcId="{FFA9182E-22CA-4B9E-A827-A9EAF339DC68}" destId="{BD7F5F5D-755A-ED4D-9D64-669E479282E2}" srcOrd="0" destOrd="0" presId="urn:microsoft.com/office/officeart/2005/8/layout/default"/>
    <dgm:cxn modelId="{1C5554DF-0D36-AC40-A548-A78E1AE07F17}" type="presOf" srcId="{4F7F101F-E585-41A1-8402-61E0C6D7A92F}" destId="{ACE2A282-0117-DE4A-A487-2F0A3E91E35B}" srcOrd="0" destOrd="0" presId="urn:microsoft.com/office/officeart/2005/8/layout/default"/>
    <dgm:cxn modelId="{B92D09E0-3D2A-41D7-9F87-55B71A8E28DE}" srcId="{1D126742-58FB-4F0C-912E-9027EF195EE3}" destId="{A0C37615-DD20-44B8-9549-E38551217416}" srcOrd="5" destOrd="0" parTransId="{B53807DB-EEA7-4D68-B9EB-D1BE7B30B940}" sibTransId="{C7C65DB0-2F23-4D89-BB3C-F1455FEEA846}"/>
    <dgm:cxn modelId="{965F70A5-A86B-8047-BFD8-450D2693740B}" type="presParOf" srcId="{1AE91326-58D9-F141-BCE7-47DC72A96D4B}" destId="{CB07BA47-2EAF-4949-AB93-9F98FDC3F5EC}" srcOrd="0" destOrd="0" presId="urn:microsoft.com/office/officeart/2005/8/layout/default"/>
    <dgm:cxn modelId="{3344841E-F80A-544B-92B0-B63FF40A5581}" type="presParOf" srcId="{1AE91326-58D9-F141-BCE7-47DC72A96D4B}" destId="{FF3BD06C-87AA-8643-AC54-7874F5C2A4AC}" srcOrd="1" destOrd="0" presId="urn:microsoft.com/office/officeart/2005/8/layout/default"/>
    <dgm:cxn modelId="{65403948-CC6A-5048-A82D-03E4F110CADB}" type="presParOf" srcId="{1AE91326-58D9-F141-BCE7-47DC72A96D4B}" destId="{BD7F5F5D-755A-ED4D-9D64-669E479282E2}" srcOrd="2" destOrd="0" presId="urn:microsoft.com/office/officeart/2005/8/layout/default"/>
    <dgm:cxn modelId="{31F3B0B1-0BD2-994E-AFE5-CB707140A132}" type="presParOf" srcId="{1AE91326-58D9-F141-BCE7-47DC72A96D4B}" destId="{CC802A27-4F87-3B44-9AE4-CBE2743C70DB}" srcOrd="3" destOrd="0" presId="urn:microsoft.com/office/officeart/2005/8/layout/default"/>
    <dgm:cxn modelId="{B775ACE4-987B-B540-8990-1AE8A67AB543}" type="presParOf" srcId="{1AE91326-58D9-F141-BCE7-47DC72A96D4B}" destId="{32E53EAD-836F-6549-8F34-AEDDE879EB0F}" srcOrd="4" destOrd="0" presId="urn:microsoft.com/office/officeart/2005/8/layout/default"/>
    <dgm:cxn modelId="{259BA762-435A-C442-AE3E-DDCCC286E4F8}" type="presParOf" srcId="{1AE91326-58D9-F141-BCE7-47DC72A96D4B}" destId="{5BB2C4E3-45D3-204E-9711-A01FF240F84E}" srcOrd="5" destOrd="0" presId="urn:microsoft.com/office/officeart/2005/8/layout/default"/>
    <dgm:cxn modelId="{FE5FA594-4330-A643-9385-7C0DE80B636C}" type="presParOf" srcId="{1AE91326-58D9-F141-BCE7-47DC72A96D4B}" destId="{93DE8923-3B46-B04B-B754-F498BE570F09}" srcOrd="6" destOrd="0" presId="urn:microsoft.com/office/officeart/2005/8/layout/default"/>
    <dgm:cxn modelId="{582C2763-BDC5-1C48-9BE2-7F18EECCE2F9}" type="presParOf" srcId="{1AE91326-58D9-F141-BCE7-47DC72A96D4B}" destId="{4322E636-7977-2D44-B3E4-ADACD34D7476}" srcOrd="7" destOrd="0" presId="urn:microsoft.com/office/officeart/2005/8/layout/default"/>
    <dgm:cxn modelId="{355415D7-FF05-4A49-87AE-BBC345EF2D2A}" type="presParOf" srcId="{1AE91326-58D9-F141-BCE7-47DC72A96D4B}" destId="{ACE2A282-0117-DE4A-A487-2F0A3E91E35B}" srcOrd="8" destOrd="0" presId="urn:microsoft.com/office/officeart/2005/8/layout/default"/>
    <dgm:cxn modelId="{BE0C92B5-4BCB-D943-BE1C-A94AD463F710}" type="presParOf" srcId="{1AE91326-58D9-F141-BCE7-47DC72A96D4B}" destId="{73A26C0B-F07A-0646-9805-DB37161ACE85}" srcOrd="9" destOrd="0" presId="urn:microsoft.com/office/officeart/2005/8/layout/default"/>
    <dgm:cxn modelId="{58B3AEC8-C2DF-FE47-8388-4194CA4E2893}" type="presParOf" srcId="{1AE91326-58D9-F141-BCE7-47DC72A96D4B}" destId="{B30F3BCF-EFE0-B54F-AE69-E54A45280DA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3B81E-E9B9-4703-BB4D-08461034F14D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1B815-10B4-4AB0-981F-A1BD74DBF40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7E590-7884-4A4C-88AE-D3A9E4065068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1. Admin</a:t>
          </a:r>
        </a:p>
      </dsp:txBody>
      <dsp:txXfrm>
        <a:off x="1435590" y="531"/>
        <a:ext cx="9080009" cy="1242935"/>
      </dsp:txXfrm>
    </dsp:sp>
    <dsp:sp modelId="{CD73CBBA-2914-4511-9B27-97A239300397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3BAC6-1FDB-4CC3-8D70-D2E28C6D6BB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13E64-68EB-453C-AF13-51FD7B40ED92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2. Sellers</a:t>
          </a:r>
        </a:p>
      </dsp:txBody>
      <dsp:txXfrm>
        <a:off x="1435590" y="1554201"/>
        <a:ext cx="9080009" cy="1242935"/>
      </dsp:txXfrm>
    </dsp:sp>
    <dsp:sp modelId="{4DA5F1CB-9DAE-480D-958A-1748998DC21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E63AA-A163-49DA-8F22-51AD41FBCDB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60C95-0303-42AF-BF08-BDFA2B8EC3CC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3. Customers</a:t>
          </a: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18435-912B-4AF5-935E-16958EF51FC7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4FC7B-1062-4F8F-BE97-4321CB9A8379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38978-EDCE-4ACA-9F8E-07727D679CEA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 Can view and buy the electronic items.</a:t>
          </a:r>
        </a:p>
      </dsp:txBody>
      <dsp:txXfrm>
        <a:off x="1834517" y="1507711"/>
        <a:ext cx="3148942" cy="1335915"/>
      </dsp:txXfrm>
    </dsp:sp>
    <dsp:sp modelId="{03EAA588-D749-4BAB-8E7F-3B34A09D7683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39B29-26AE-44B0-9172-C55E92FD8DBB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C0100-5ACA-4784-80BB-6CB2B6780EE0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Can view the payment history.</a:t>
          </a:r>
        </a:p>
      </dsp:txBody>
      <dsp:txXfrm>
        <a:off x="7154322" y="1507711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7BA47-2EAF-4949-AB93-9F98FDC3F5EC}">
      <dsp:nvSpPr>
        <dsp:cNvPr id="0" name=""/>
        <dsp:cNvSpPr/>
      </dsp:nvSpPr>
      <dsp:spPr>
        <a:xfrm>
          <a:off x="819983" y="2124"/>
          <a:ext cx="2868885" cy="17213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Product Proposals: Sellers can propose new electronic items to the admin for listing.</a:t>
          </a:r>
        </a:p>
      </dsp:txBody>
      <dsp:txXfrm>
        <a:off x="819983" y="2124"/>
        <a:ext cx="2868885" cy="1721331"/>
      </dsp:txXfrm>
    </dsp:sp>
    <dsp:sp modelId="{BD7F5F5D-755A-ED4D-9D64-669E479282E2}">
      <dsp:nvSpPr>
        <dsp:cNvPr id="0" name=""/>
        <dsp:cNvSpPr/>
      </dsp:nvSpPr>
      <dsp:spPr>
        <a:xfrm>
          <a:off x="3975757" y="2124"/>
          <a:ext cx="2868885" cy="17213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Admin's Decision: Admin checks and approves electronic item proposals for adding them to the store.</a:t>
          </a:r>
        </a:p>
      </dsp:txBody>
      <dsp:txXfrm>
        <a:off x="3975757" y="2124"/>
        <a:ext cx="2868885" cy="1721331"/>
      </dsp:txXfrm>
    </dsp:sp>
    <dsp:sp modelId="{32E53EAD-836F-6549-8F34-AEDDE879EB0F}">
      <dsp:nvSpPr>
        <dsp:cNvPr id="0" name=""/>
        <dsp:cNvSpPr/>
      </dsp:nvSpPr>
      <dsp:spPr>
        <a:xfrm>
          <a:off x="7131531" y="2124"/>
          <a:ext cx="2868885" cy="172133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Admin Commission: When an electronic item proposal gets approved, the admin receives a bonus commission. </a:t>
          </a:r>
        </a:p>
      </dsp:txBody>
      <dsp:txXfrm>
        <a:off x="7131531" y="2124"/>
        <a:ext cx="2868885" cy="1721331"/>
      </dsp:txXfrm>
    </dsp:sp>
    <dsp:sp modelId="{93DE8923-3B46-B04B-B754-F498BE570F09}">
      <dsp:nvSpPr>
        <dsp:cNvPr id="0" name=""/>
        <dsp:cNvSpPr/>
      </dsp:nvSpPr>
      <dsp:spPr>
        <a:xfrm>
          <a:off x="819983" y="2010343"/>
          <a:ext cx="2868885" cy="17213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Delivery Duty: Sellers handle shipping for the electronic items that customers purchase. </a:t>
          </a:r>
        </a:p>
      </dsp:txBody>
      <dsp:txXfrm>
        <a:off x="819983" y="2010343"/>
        <a:ext cx="2868885" cy="1721331"/>
      </dsp:txXfrm>
    </dsp:sp>
    <dsp:sp modelId="{ACE2A282-0117-DE4A-A487-2F0A3E91E35B}">
      <dsp:nvSpPr>
        <dsp:cNvPr id="0" name=""/>
        <dsp:cNvSpPr/>
      </dsp:nvSpPr>
      <dsp:spPr>
        <a:xfrm>
          <a:off x="3975757" y="2010343"/>
          <a:ext cx="2868885" cy="172133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Admin Supervision: Admins have the authority to approve, cancel, and assign orders to maintain efficient management.</a:t>
          </a:r>
        </a:p>
      </dsp:txBody>
      <dsp:txXfrm>
        <a:off x="3975757" y="2010343"/>
        <a:ext cx="2868885" cy="1721331"/>
      </dsp:txXfrm>
    </dsp:sp>
    <dsp:sp modelId="{B30F3BCF-EFE0-B54F-AE69-E54A45280DA3}">
      <dsp:nvSpPr>
        <dsp:cNvPr id="0" name=""/>
        <dsp:cNvSpPr/>
      </dsp:nvSpPr>
      <dsp:spPr>
        <a:xfrm>
          <a:off x="7131531" y="2010343"/>
          <a:ext cx="2868885" cy="17213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Smooth Payments: Customers can handle their payments and keep an eye on transaction history within the app. Order Placement: Customers can conveniently place orders with options for delivery or pickup.</a:t>
          </a:r>
        </a:p>
      </dsp:txBody>
      <dsp:txXfrm>
        <a:off x="7131531" y="2010343"/>
        <a:ext cx="2868885" cy="1721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13A0-0BB8-3A19-EBB2-76E467584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4D863-E01E-1EA0-2FA6-D32FACEDE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35BC7-571A-BBCA-F5BD-191FEC13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2A0C-2633-5E4A-99D4-A001B3C8E58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9EDA1-80FB-D541-488D-581BCF27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B620F-CD91-DF6A-F6CE-A288E8F4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A620-2A72-2C4B-82C6-E10DCE08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7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701C-BA82-E7BB-7C5E-84B20D0E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958B5-4004-7130-81F4-CD5CF6EE5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14A6A-F6B5-330E-C3A6-1AD412E1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2A0C-2633-5E4A-99D4-A001B3C8E58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6931E-1EAA-7DC7-E557-43FC8E05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B752D-0E44-5A2C-5894-4911E02A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A620-2A72-2C4B-82C6-E10DCE08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9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4CD20-CFCD-BAF3-51AD-975C44A51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48D14-7104-88E6-8574-9E47A257E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97B71-BE81-D003-EC12-DF8FA8FF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2A0C-2633-5E4A-99D4-A001B3C8E58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E1659-9EFB-080A-3B3F-9BF8E666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47356-53D2-71DF-BFB2-AA9E5385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A620-2A72-2C4B-82C6-E10DCE08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2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52F-C265-E0BA-B35D-B4FE1111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45A06-5EB8-5B02-E16D-5C0219BD2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84F1E-09D3-3761-307A-B348E21A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2A0C-2633-5E4A-99D4-A001B3C8E58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9A988-D02B-9DE0-DFD7-FD8E6B0E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82493-F260-6736-8C49-BF9E75FE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A620-2A72-2C4B-82C6-E10DCE08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3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31AF-2C76-6D51-7F0C-B0E15BD0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DEC29-8448-3EC7-7ADD-689AAB68C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DDB8A-4911-F841-5116-09A7C997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2A0C-2633-5E4A-99D4-A001B3C8E58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1CEE-9EF6-1231-1D2B-F4BA0A2A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DFC50-5F14-66A9-A41E-F88CB113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A620-2A72-2C4B-82C6-E10DCE08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8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904C-BA85-C2CF-8627-CF287A18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89EF3-F20A-A09A-4181-896976886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BA8B1-6346-F4FA-8AEF-AD993291F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06634-08FF-5C74-56AA-8AA38F8A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2A0C-2633-5E4A-99D4-A001B3C8E58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1BA1C-B27E-6BA7-1870-B60FB12F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5430D-99DD-EB2A-9E79-71FF7E47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A620-2A72-2C4B-82C6-E10DCE08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5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28FD-9A2C-C0C9-4014-0442C9D3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D1021-6E8D-521E-177F-387DE4EB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7CE8C-9D51-E0EF-3454-C60125C25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D786C-69E7-D0CF-3168-8E6D328BC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A339B-4D01-2452-D388-945CBE6B2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65923-26DA-4928-BAC5-D81197FC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2A0C-2633-5E4A-99D4-A001B3C8E58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FBD89-DC49-FA4B-A3B8-EF2C6979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1C730-FAEE-E2AD-C603-D9DBD2A2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A620-2A72-2C4B-82C6-E10DCE08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135D-4F15-AC9F-08A0-889F165D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EFF4F-BFDF-2044-55CC-429A2E10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2A0C-2633-5E4A-99D4-A001B3C8E58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67AAB-678A-6AF3-C09B-6BD2018A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9881-F77E-DB28-7732-30863CF0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A620-2A72-2C4B-82C6-E10DCE08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7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12255-E1DE-7A37-AEB5-187E22CF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2A0C-2633-5E4A-99D4-A001B3C8E58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4B9A6-AA43-A52B-4CD5-CD22D2B3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57FB4-7683-B452-0442-5E6E4CF2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A620-2A72-2C4B-82C6-E10DCE08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6FB5-6C2A-794D-8250-312C4A37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171B0-F1B6-15AD-E6DA-8FC1B587E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821E2-7165-8115-ED78-DA39A5016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F0B85-0875-731E-ADBB-B2FDD8FB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2A0C-2633-5E4A-99D4-A001B3C8E58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ED3A3-6DAE-A160-D495-3115DAF8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E3C4D-9F1D-2784-1A97-A73CF2AD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A620-2A72-2C4B-82C6-E10DCE08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5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BF46-170B-E0D1-A3E8-8BEE816E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3E9689-D31D-C3D9-F14C-F695B36C5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9FAA-A3CB-98C4-A7E0-FA7B33FC1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1BD5F-410C-52D2-70BA-3157B33B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2A0C-2633-5E4A-99D4-A001B3C8E58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565AB-FD87-5811-C0BC-72913ABE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06AEA-4E5B-BBD9-6BBC-63235DE9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A620-2A72-2C4B-82C6-E10DCE08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1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56E97-CA52-879B-3034-6C72F2C5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2FA0D-45D6-4D2F-52C0-F90DFD2A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98D16-9832-E108-BDF5-0A3C744B9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22A0C-2633-5E4A-99D4-A001B3C8E58E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AB64E-DCC7-6BFA-C124-E20E93617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0D410-D2A3-7B99-7A00-8179232BB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9A620-2A72-2C4B-82C6-E10DCE08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007781-1AEE-4FE2-8527-FF7B46F12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7F342F-8F86-41FC-A9DE-865B16F50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A5174A-CE0B-42D0-8DA3-4E995C092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E35DE37-E5F4-4D1E-8AE0-8A7D46F3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990600"/>
            <a:ext cx="99060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48C32-F157-0B51-EB82-3925F753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676401"/>
            <a:ext cx="6781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Electronic Resale MarketPlace</a:t>
            </a:r>
          </a:p>
        </p:txBody>
      </p:sp>
    </p:spTree>
    <p:extLst>
      <p:ext uri="{BB962C8B-B14F-4D97-AF65-F5344CB8AC3E}">
        <p14:creationId xmlns:p14="http://schemas.microsoft.com/office/powerpoint/2010/main" val="224205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1DA8F-E465-EF1E-0929-0AF26967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Technologies Used</a:t>
            </a:r>
          </a:p>
        </p:txBody>
      </p:sp>
      <p:pic>
        <p:nvPicPr>
          <p:cNvPr id="5" name="Picture 4" descr="Close-up of illuminated circuit board">
            <a:extLst>
              <a:ext uri="{FF2B5EF4-FFF2-40B4-BE49-F238E27FC236}">
                <a16:creationId xmlns:a16="http://schemas.microsoft.com/office/drawing/2014/main" id="{03A2268D-96B4-7BF2-6582-B58761429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42" r="21288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B3050-D6B0-B9FA-5036-801B13FDC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/>
              <a:t>1. ReactJS</a:t>
            </a:r>
          </a:p>
          <a:p>
            <a:r>
              <a:rPr lang="en-US" sz="2000"/>
              <a:t>2. NodeJS</a:t>
            </a:r>
          </a:p>
          <a:p>
            <a:r>
              <a:rPr lang="en-US" sz="2000"/>
              <a:t>3. MongoDB</a:t>
            </a:r>
          </a:p>
        </p:txBody>
      </p:sp>
    </p:spTree>
    <p:extLst>
      <p:ext uri="{BB962C8B-B14F-4D97-AF65-F5344CB8AC3E}">
        <p14:creationId xmlns:p14="http://schemas.microsoft.com/office/powerpoint/2010/main" val="300226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7E0BB-5E67-FD44-F1F4-C39DCA4B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Collections</a:t>
            </a:r>
          </a:p>
        </p:txBody>
      </p:sp>
      <p:pic>
        <p:nvPicPr>
          <p:cNvPr id="4" name="Content Placeholder 3" descr="A picture containing text, diagram, screenshot, design&#10;&#10;Description automatically generated">
            <a:extLst>
              <a:ext uri="{FF2B5EF4-FFF2-40B4-BE49-F238E27FC236}">
                <a16:creationId xmlns:a16="http://schemas.microsoft.com/office/drawing/2014/main" id="{B415CEA2-082B-E389-2B7B-2066F1385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088494"/>
            <a:ext cx="6780700" cy="467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3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CF17-F94F-9F81-78EB-A29F8ADC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6F2078-C6A3-96F1-0771-2796375057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602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BB787-9308-DF51-2496-F6A53EAD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Admin	</a:t>
            </a:r>
          </a:p>
        </p:txBody>
      </p:sp>
      <p:pic>
        <p:nvPicPr>
          <p:cNvPr id="5" name="Picture 4" descr="Close-up of a calculator keypad">
            <a:extLst>
              <a:ext uri="{FF2B5EF4-FFF2-40B4-BE49-F238E27FC236}">
                <a16:creationId xmlns:a16="http://schemas.microsoft.com/office/drawing/2014/main" id="{E592F305-F780-8B13-1433-F7FFCECA8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13" r="33048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64674-FE7A-C4F2-0C2B-A8BA4B69A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2000"/>
              <a:t>1. Can add the sellers.</a:t>
            </a:r>
          </a:p>
          <a:p>
            <a:r>
              <a:rPr lang="en-US" sz="2000"/>
              <a:t>2. Should approve the seller’s request to add an electronic item. Will get commission on approval.</a:t>
            </a:r>
          </a:p>
        </p:txBody>
      </p:sp>
    </p:spTree>
    <p:extLst>
      <p:ext uri="{BB962C8B-B14F-4D97-AF65-F5344CB8AC3E}">
        <p14:creationId xmlns:p14="http://schemas.microsoft.com/office/powerpoint/2010/main" val="121008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6F6D4-BCD5-9126-6AF0-C9718DAB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/>
              <a:t>Sellers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BC77-7ED1-3212-2BE6-15E71F433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/>
              <a:t>1. Can add an electronic item by sending request to the admin. </a:t>
            </a:r>
          </a:p>
          <a:p>
            <a:r>
              <a:rPr lang="en-US" sz="2000"/>
              <a:t>2. Responsible for the shipment of the electronic item. </a:t>
            </a:r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846EB7FD-82D1-A857-6F26-F95D295DD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97" r="5065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4192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59AC-AAB5-12A4-0693-78A1D44E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Customers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8CE9101-B6CA-52CA-A42F-F1804F5227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34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E553-EEB7-5376-2EAF-A850EA16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262F4-A821-5C80-0DB2-0FFCB0D74D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976186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745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218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Electronic Resale MarketPlace</vt:lpstr>
      <vt:lpstr>Technologies Used</vt:lpstr>
      <vt:lpstr>Collections</vt:lpstr>
      <vt:lpstr>Roles </vt:lpstr>
      <vt:lpstr>Admin </vt:lpstr>
      <vt:lpstr>Sellers</vt:lpstr>
      <vt:lpstr>Customers</vt:lpstr>
      <vt:lpstr>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Resale MarketPlace</dc:title>
  <dc:creator>Deep Deep Kumar</dc:creator>
  <cp:lastModifiedBy>LNU Kunwar Gautam</cp:lastModifiedBy>
  <cp:revision>2</cp:revision>
  <dcterms:created xsi:type="dcterms:W3CDTF">2023-06-19T23:04:00Z</dcterms:created>
  <dcterms:modified xsi:type="dcterms:W3CDTF">2023-06-20T01:03:29Z</dcterms:modified>
</cp:coreProperties>
</file>