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9A87-778B-48C9-843C-4C8B04C2EA88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366B-DB1C-4729-B338-5362BC6E4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0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9A87-778B-48C9-843C-4C8B04C2EA88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366B-DB1C-4729-B338-5362BC6E4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6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9A87-778B-48C9-843C-4C8B04C2EA88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366B-DB1C-4729-B338-5362BC6E4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7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9A87-778B-48C9-843C-4C8B04C2EA88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366B-DB1C-4729-B338-5362BC6E4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33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9A87-778B-48C9-843C-4C8B04C2EA88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366B-DB1C-4729-B338-5362BC6E4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8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9A87-778B-48C9-843C-4C8B04C2EA88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366B-DB1C-4729-B338-5362BC6E4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42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9A87-778B-48C9-843C-4C8B04C2EA88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366B-DB1C-4729-B338-5362BC6E4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9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9A87-778B-48C9-843C-4C8B04C2EA88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366B-DB1C-4729-B338-5362BC6E4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32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9A87-778B-48C9-843C-4C8B04C2EA88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366B-DB1C-4729-B338-5362BC6E4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2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9A87-778B-48C9-843C-4C8B04C2EA88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366B-DB1C-4729-B338-5362BC6E4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9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9A87-778B-48C9-843C-4C8B04C2EA88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366B-DB1C-4729-B338-5362BC6E4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65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9A87-778B-48C9-843C-4C8B04C2EA88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366B-DB1C-4729-B338-5362BC6E4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1863" y="365760"/>
            <a:ext cx="7929154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APAC HACKATHON ‘’2018 - UX Data Mining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Team: RDS ROCKERS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" y="91440"/>
            <a:ext cx="11965577" cy="6688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680959" y="2050866"/>
            <a:ext cx="4153989" cy="4598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sz="1600" b="1" kern="100" dirty="0"/>
              <a:t>Technology: </a:t>
            </a:r>
            <a:r>
              <a:rPr lang="en-IN" sz="1600" kern="100" dirty="0"/>
              <a:t>Spring Boot, Angular 6, Canvas JS, Restful Web services, H2 DB</a:t>
            </a:r>
          </a:p>
          <a:p>
            <a:pPr marL="342900" indent="-342900">
              <a:buAutoNum type="arabicPeriod"/>
            </a:pPr>
            <a:r>
              <a:rPr lang="en-IN" sz="1600" b="1" kern="100" dirty="0"/>
              <a:t>Scalability:  </a:t>
            </a:r>
            <a:r>
              <a:rPr lang="en-IN" sz="1600" kern="100" dirty="0"/>
              <a:t>Independent front and back end components and can be easily scalable with the volume if the volume increases (or if required)</a:t>
            </a:r>
          </a:p>
          <a:p>
            <a:pPr marL="342900" indent="-342900">
              <a:buAutoNum type="arabicPeriod"/>
            </a:pPr>
            <a:r>
              <a:rPr lang="en-IN" sz="1600" b="1" kern="100" dirty="0"/>
              <a:t>Scope of improvements: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kern="100" dirty="0"/>
              <a:t>User to able to plot output with z axis (3D)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kern="100" dirty="0"/>
              <a:t>User to be able to select multiple attributes for one axis (both Y and Z)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kern="100" dirty="0"/>
              <a:t>User to be able to be able to plot detailed graph and breakdown with the help of multiple input files.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kern="100" dirty="0"/>
              <a:t>Input from multiple file formats</a:t>
            </a:r>
          </a:p>
          <a:p>
            <a:pPr algn="ctr"/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208995" y="2886892"/>
            <a:ext cx="7145383" cy="3749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88" y="3017524"/>
            <a:ext cx="6640286" cy="3526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995" y="1423851"/>
            <a:ext cx="6720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200" dirty="0"/>
              <a:t>Upload File - </a:t>
            </a:r>
            <a:r>
              <a:rPr lang="en-IN" sz="1200" dirty="0">
                <a:solidFill>
                  <a:srgbClr val="FF0000"/>
                </a:solidFill>
              </a:rPr>
              <a:t>xlsx</a:t>
            </a:r>
          </a:p>
          <a:p>
            <a:pPr marL="342900" indent="-342900">
              <a:buAutoNum type="arabicPeriod"/>
            </a:pPr>
            <a:r>
              <a:rPr lang="en-IN" sz="1200" dirty="0"/>
              <a:t>Select Attributes for X and Y axis(Validation present based on data type for x and y axis)</a:t>
            </a:r>
          </a:p>
          <a:p>
            <a:pPr marL="342900" indent="-342900">
              <a:buAutoNum type="arabicPeriod"/>
            </a:pPr>
            <a:r>
              <a:rPr lang="en-IN" sz="1200" dirty="0"/>
              <a:t>Select graph method</a:t>
            </a:r>
          </a:p>
          <a:p>
            <a:pPr marL="342900" indent="-342900">
              <a:buAutoNum type="arabicPeriod"/>
            </a:pPr>
            <a:r>
              <a:rPr lang="en-IN" sz="1200" dirty="0"/>
              <a:t>Select graph type</a:t>
            </a:r>
          </a:p>
          <a:p>
            <a:pPr marL="342900" indent="-342900">
              <a:buAutoNum type="arabicPeriod"/>
            </a:pPr>
            <a:r>
              <a:rPr lang="en-IN" sz="1200" dirty="0"/>
              <a:t>Graph will be plotted for selected axis. </a:t>
            </a:r>
          </a:p>
          <a:p>
            <a:pPr marL="342900" indent="-342900">
              <a:buAutoNum type="arabicPeriod"/>
            </a:pPr>
            <a:r>
              <a:rPr lang="en-IN" sz="1200" dirty="0"/>
              <a:t>Print/save output</a:t>
            </a:r>
          </a:p>
        </p:txBody>
      </p:sp>
      <p:sp>
        <p:nvSpPr>
          <p:cNvPr id="10" name="Parallelogram 9"/>
          <p:cNvSpPr/>
          <p:nvPr/>
        </p:nvSpPr>
        <p:spPr>
          <a:xfrm>
            <a:off x="243828" y="2664823"/>
            <a:ext cx="1023266" cy="2220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Graph 1</a:t>
            </a:r>
          </a:p>
        </p:txBody>
      </p:sp>
      <p:sp>
        <p:nvSpPr>
          <p:cNvPr id="11" name="Multiply 10"/>
          <p:cNvSpPr/>
          <p:nvPr/>
        </p:nvSpPr>
        <p:spPr>
          <a:xfrm>
            <a:off x="1123406" y="2599508"/>
            <a:ext cx="143688" cy="222069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2" y="3895860"/>
            <a:ext cx="659129" cy="7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7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 HACKATHON ‘ 2018</dc:title>
  <dc:creator>shanky_6190@yahoo.com</dc:creator>
  <cp:lastModifiedBy>Arijit Kundu</cp:lastModifiedBy>
  <cp:revision>15</cp:revision>
  <dcterms:created xsi:type="dcterms:W3CDTF">2018-11-20T09:18:31Z</dcterms:created>
  <dcterms:modified xsi:type="dcterms:W3CDTF">2018-11-20T12:21:30Z</dcterms:modified>
</cp:coreProperties>
</file>