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p\Documents\employee%20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35.799999999999997</c:v>
                </c:pt>
                <c:pt idx="7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/>
              <a:t>ABISHA.S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</a:t>
            </a:r>
            <a:r>
              <a:rPr lang="en-GB" sz="2400" dirty="0"/>
              <a:t>422200772</a:t>
            </a:r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/>
              <a:t>B.COM(INFORMATION SYSTEMANAGEMENT)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360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abishasivakumar1520@gmail.com</cp:lastModifiedBy>
  <cp:revision>30</cp:revision>
  <dcterms:created xsi:type="dcterms:W3CDTF">2024-03-29T15:07:22Z</dcterms:created>
  <dcterms:modified xsi:type="dcterms:W3CDTF">2024-09-16T06:15:45Z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