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5" r:id="rId32"/>
    <p:sldId id="293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084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2AA0-3323-445E-BAF1-AB97E4ECB02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652B6-F980-4533-BCA4-59CE128C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C652B6-F980-4533-BCA4-59CE128C85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0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7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1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0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5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8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729B1-FE3B-424D-A0D7-F829A1361535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965DA-93F1-432F-B2FD-8883A163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990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76400"/>
            <a:ext cx="6858000" cy="43434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Course </a:t>
            </a:r>
            <a:r>
              <a:rPr lang="en-US" b="1" dirty="0">
                <a:solidFill>
                  <a:schemeClr val="tx1"/>
                </a:solidFill>
              </a:rPr>
              <a:t>Project </a:t>
            </a:r>
            <a:r>
              <a:rPr lang="en-US" b="1" dirty="0" smtClean="0">
                <a:solidFill>
                  <a:schemeClr val="tx1"/>
                </a:solidFill>
              </a:rPr>
              <a:t>– </a:t>
            </a:r>
            <a:r>
              <a:rPr lang="en-US" sz="5400" b="1" dirty="0" err="1" smtClean="0">
                <a:solidFill>
                  <a:schemeClr val="tx1"/>
                </a:solidFill>
                <a:latin typeface="+mj-lt"/>
              </a:rPr>
              <a:t>Credit_Risk_Analyzer</a:t>
            </a:r>
            <a:endParaRPr lang="en-US" sz="5400" b="1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2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FLAG_OWN_CAR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1862931"/>
            <a:ext cx="5772150" cy="4000500"/>
          </a:xfrm>
        </p:spPr>
      </p:pic>
    </p:spTree>
    <p:extLst>
      <p:ext uri="{BB962C8B-B14F-4D97-AF65-F5344CB8AC3E}">
        <p14:creationId xmlns:p14="http://schemas.microsoft.com/office/powerpoint/2010/main" val="216971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FLAG_OWN_CAR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843881"/>
            <a:ext cx="5295900" cy="4038600"/>
          </a:xfrm>
        </p:spPr>
      </p:pic>
    </p:spTree>
    <p:extLst>
      <p:ext uri="{BB962C8B-B14F-4D97-AF65-F5344CB8AC3E}">
        <p14:creationId xmlns:p14="http://schemas.microsoft.com/office/powerpoint/2010/main" val="8308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FLAG_OWN_REALTY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7" y="2205831"/>
            <a:ext cx="4162425" cy="3314700"/>
          </a:xfrm>
        </p:spPr>
      </p:pic>
    </p:spTree>
    <p:extLst>
      <p:ext uri="{BB962C8B-B14F-4D97-AF65-F5344CB8AC3E}">
        <p14:creationId xmlns:p14="http://schemas.microsoft.com/office/powerpoint/2010/main" val="3399935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FLAG_OWN_REALTY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1853406"/>
            <a:ext cx="5705475" cy="4019550"/>
          </a:xfrm>
        </p:spPr>
      </p:pic>
    </p:spTree>
    <p:extLst>
      <p:ext uri="{BB962C8B-B14F-4D97-AF65-F5344CB8AC3E}">
        <p14:creationId xmlns:p14="http://schemas.microsoft.com/office/powerpoint/2010/main" val="122336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FLAG_OWN_REALTY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839119"/>
            <a:ext cx="5562600" cy="4048125"/>
          </a:xfrm>
        </p:spPr>
      </p:pic>
    </p:spTree>
    <p:extLst>
      <p:ext uri="{BB962C8B-B14F-4D97-AF65-F5344CB8AC3E}">
        <p14:creationId xmlns:p14="http://schemas.microsoft.com/office/powerpoint/2010/main" val="62446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NAME_TYPE_SUITE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772444"/>
            <a:ext cx="5314950" cy="4181475"/>
          </a:xfrm>
        </p:spPr>
      </p:pic>
    </p:spTree>
    <p:extLst>
      <p:ext uri="{BB962C8B-B14F-4D97-AF65-F5344CB8AC3E}">
        <p14:creationId xmlns:p14="http://schemas.microsoft.com/office/powerpoint/2010/main" val="314315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NAME_TYPE_SUITE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824831"/>
            <a:ext cx="5038725" cy="4076700"/>
          </a:xfrm>
        </p:spPr>
      </p:pic>
    </p:spTree>
    <p:extLst>
      <p:ext uri="{BB962C8B-B14F-4D97-AF65-F5344CB8AC3E}">
        <p14:creationId xmlns:p14="http://schemas.microsoft.com/office/powerpoint/2010/main" val="18724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NAME_INCOME_TYPE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839119"/>
            <a:ext cx="5457825" cy="4048125"/>
          </a:xfrm>
        </p:spPr>
      </p:pic>
    </p:spTree>
    <p:extLst>
      <p:ext uri="{BB962C8B-B14F-4D97-AF65-F5344CB8AC3E}">
        <p14:creationId xmlns:p14="http://schemas.microsoft.com/office/powerpoint/2010/main" val="353805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NAME_INCOME_TYPE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7" y="1796256"/>
            <a:ext cx="5191125" cy="4133850"/>
          </a:xfrm>
        </p:spPr>
      </p:pic>
    </p:spTree>
    <p:extLst>
      <p:ext uri="{BB962C8B-B14F-4D97-AF65-F5344CB8AC3E}">
        <p14:creationId xmlns:p14="http://schemas.microsoft.com/office/powerpoint/2010/main" val="150103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NAME_EDUCATION_TYPE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1720056"/>
            <a:ext cx="5591175" cy="4286250"/>
          </a:xfrm>
        </p:spPr>
      </p:pic>
    </p:spTree>
    <p:extLst>
      <p:ext uri="{BB962C8B-B14F-4D97-AF65-F5344CB8AC3E}">
        <p14:creationId xmlns:p14="http://schemas.microsoft.com/office/powerpoint/2010/main" val="195182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Column: OCCUPATION_TYPE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05" y="1600200"/>
            <a:ext cx="4952590" cy="4525963"/>
          </a:xfrm>
        </p:spPr>
      </p:pic>
    </p:spTree>
    <p:extLst>
      <p:ext uri="{BB962C8B-B14F-4D97-AF65-F5344CB8AC3E}">
        <p14:creationId xmlns:p14="http://schemas.microsoft.com/office/powerpoint/2010/main" val="1596842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NAME_EDUCATION_TYPE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1786731"/>
            <a:ext cx="5476875" cy="4152900"/>
          </a:xfrm>
        </p:spPr>
      </p:pic>
    </p:spTree>
    <p:extLst>
      <p:ext uri="{BB962C8B-B14F-4D97-AF65-F5344CB8AC3E}">
        <p14:creationId xmlns:p14="http://schemas.microsoft.com/office/powerpoint/2010/main" val="344549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NAME_FAMILY_STATUS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2529681"/>
            <a:ext cx="3676650" cy="2667000"/>
          </a:xfrm>
        </p:spPr>
      </p:pic>
    </p:spTree>
    <p:extLst>
      <p:ext uri="{BB962C8B-B14F-4D97-AF65-F5344CB8AC3E}">
        <p14:creationId xmlns:p14="http://schemas.microsoft.com/office/powerpoint/2010/main" val="182770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NAME_FAMILY_STATUS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843881"/>
            <a:ext cx="5962650" cy="4038600"/>
          </a:xfrm>
        </p:spPr>
      </p:pic>
    </p:spTree>
    <p:extLst>
      <p:ext uri="{BB962C8B-B14F-4D97-AF65-F5344CB8AC3E}">
        <p14:creationId xmlns:p14="http://schemas.microsoft.com/office/powerpoint/2010/main" val="169471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NAME_FAMILY_STATUS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810544"/>
            <a:ext cx="5676900" cy="4105275"/>
          </a:xfrm>
        </p:spPr>
      </p:pic>
    </p:spTree>
    <p:extLst>
      <p:ext uri="{BB962C8B-B14F-4D97-AF65-F5344CB8AC3E}">
        <p14:creationId xmlns:p14="http://schemas.microsoft.com/office/powerpoint/2010/main" val="352596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NAME_HOUSING_TYPE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80" y="1781678"/>
            <a:ext cx="5296639" cy="4163006"/>
          </a:xfrm>
        </p:spPr>
      </p:pic>
    </p:spTree>
    <p:extLst>
      <p:ext uri="{BB962C8B-B14F-4D97-AF65-F5344CB8AC3E}">
        <p14:creationId xmlns:p14="http://schemas.microsoft.com/office/powerpoint/2010/main" val="3983719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NAME_HOUSING_TYPE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805781"/>
            <a:ext cx="5200650" cy="4114800"/>
          </a:xfrm>
        </p:spPr>
      </p:pic>
    </p:spTree>
    <p:extLst>
      <p:ext uri="{BB962C8B-B14F-4D97-AF65-F5344CB8AC3E}">
        <p14:creationId xmlns:p14="http://schemas.microsoft.com/office/powerpoint/2010/main" val="380331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OCCUPATION_TYPE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87" y="1810544"/>
            <a:ext cx="5305425" cy="4105275"/>
          </a:xfrm>
        </p:spPr>
      </p:pic>
    </p:spTree>
    <p:extLst>
      <p:ext uri="{BB962C8B-B14F-4D97-AF65-F5344CB8AC3E}">
        <p14:creationId xmlns:p14="http://schemas.microsoft.com/office/powerpoint/2010/main" val="163154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OCCUPATION_TYPE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1843881"/>
            <a:ext cx="5114925" cy="4038600"/>
          </a:xfrm>
        </p:spPr>
      </p:pic>
    </p:spTree>
    <p:extLst>
      <p:ext uri="{BB962C8B-B14F-4D97-AF65-F5344CB8AC3E}">
        <p14:creationId xmlns:p14="http://schemas.microsoft.com/office/powerpoint/2010/main" val="1623231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Plotting: </a:t>
            </a:r>
            <a:r>
              <a:rPr lang="en-US" dirty="0"/>
              <a:t>WEEKDAY_APPR_PROCESS_START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05856"/>
            <a:ext cx="4572000" cy="2914650"/>
          </a:xfrm>
        </p:spPr>
      </p:pic>
    </p:spTree>
    <p:extLst>
      <p:ext uri="{BB962C8B-B14F-4D97-AF65-F5344CB8AC3E}">
        <p14:creationId xmlns:p14="http://schemas.microsoft.com/office/powerpoint/2010/main" val="364298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Plotting: </a:t>
            </a:r>
            <a:r>
              <a:rPr lang="en-US" dirty="0"/>
              <a:t>WEEKDAY_APPR_PROCESS_START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1791494"/>
            <a:ext cx="5267325" cy="4143375"/>
          </a:xfrm>
        </p:spPr>
      </p:pic>
    </p:spTree>
    <p:extLst>
      <p:ext uri="{BB962C8B-B14F-4D97-AF65-F5344CB8AC3E}">
        <p14:creationId xmlns:p14="http://schemas.microsoft.com/office/powerpoint/2010/main" val="260662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Plotting: </a:t>
            </a:r>
            <a:r>
              <a:rPr lang="en-US" dirty="0" smtClean="0"/>
              <a:t>NAME_CONTRACT_TYPE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2501106"/>
            <a:ext cx="4000500" cy="2724150"/>
          </a:xfrm>
        </p:spPr>
      </p:pic>
    </p:spTree>
    <p:extLst>
      <p:ext uri="{BB962C8B-B14F-4D97-AF65-F5344CB8AC3E}">
        <p14:creationId xmlns:p14="http://schemas.microsoft.com/office/powerpoint/2010/main" val="3007628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Plotting: </a:t>
            </a:r>
            <a:r>
              <a:rPr lang="en-US" dirty="0"/>
              <a:t>WEEKDAY_APPR_PROCESS_START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810544"/>
            <a:ext cx="5457825" cy="4105275"/>
          </a:xfrm>
        </p:spPr>
      </p:pic>
    </p:spTree>
    <p:extLst>
      <p:ext uri="{BB962C8B-B14F-4D97-AF65-F5344CB8AC3E}">
        <p14:creationId xmlns:p14="http://schemas.microsoft.com/office/powerpoint/2010/main" val="271908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Plotting: </a:t>
            </a:r>
            <a:r>
              <a:rPr lang="en-US" dirty="0"/>
              <a:t>EMERGENCYSTATE_MODE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843881"/>
            <a:ext cx="5657850" cy="4038600"/>
          </a:xfrm>
        </p:spPr>
      </p:pic>
    </p:spTree>
    <p:extLst>
      <p:ext uri="{BB962C8B-B14F-4D97-AF65-F5344CB8AC3E}">
        <p14:creationId xmlns:p14="http://schemas.microsoft.com/office/powerpoint/2010/main" val="3109185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EMERGENCYSTATE_MODE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824831"/>
            <a:ext cx="5457825" cy="4076700"/>
          </a:xfrm>
        </p:spPr>
      </p:pic>
    </p:spTree>
    <p:extLst>
      <p:ext uri="{BB962C8B-B14F-4D97-AF65-F5344CB8AC3E}">
        <p14:creationId xmlns:p14="http://schemas.microsoft.com/office/powerpoint/2010/main" val="335473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NAME_EDUCATION_TYPE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1867694"/>
            <a:ext cx="5010150" cy="3990975"/>
          </a:xfrm>
        </p:spPr>
      </p:pic>
    </p:spTree>
    <p:extLst>
      <p:ext uri="{BB962C8B-B14F-4D97-AF65-F5344CB8AC3E}">
        <p14:creationId xmlns:p14="http://schemas.microsoft.com/office/powerpoint/2010/main" val="1456946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NAME_EDUCATION_TYPE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801019"/>
            <a:ext cx="5438775" cy="4124325"/>
          </a:xfrm>
        </p:spPr>
      </p:pic>
    </p:spTree>
    <p:extLst>
      <p:ext uri="{BB962C8B-B14F-4D97-AF65-F5344CB8AC3E}">
        <p14:creationId xmlns:p14="http://schemas.microsoft.com/office/powerpoint/2010/main" val="2896201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NAME_EDUCATION_TYPE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7" y="1701006"/>
            <a:ext cx="5229225" cy="4324350"/>
          </a:xfrm>
        </p:spPr>
      </p:pic>
    </p:spTree>
    <p:extLst>
      <p:ext uri="{BB962C8B-B14F-4D97-AF65-F5344CB8AC3E}">
        <p14:creationId xmlns:p14="http://schemas.microsoft.com/office/powerpoint/2010/main" val="338137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NAME_FAMILY_STATUS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453481"/>
            <a:ext cx="4238625" cy="2819400"/>
          </a:xfrm>
        </p:spPr>
      </p:pic>
    </p:spTree>
    <p:extLst>
      <p:ext uri="{BB962C8B-B14F-4D97-AF65-F5344CB8AC3E}">
        <p14:creationId xmlns:p14="http://schemas.microsoft.com/office/powerpoint/2010/main" val="1824155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NAME_FAMILY_STATUS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843881"/>
            <a:ext cx="5143500" cy="4038600"/>
          </a:xfrm>
        </p:spPr>
      </p:pic>
    </p:spTree>
    <p:extLst>
      <p:ext uri="{BB962C8B-B14F-4D97-AF65-F5344CB8AC3E}">
        <p14:creationId xmlns:p14="http://schemas.microsoft.com/office/powerpoint/2010/main" val="1061783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NAME_FAMILY_STATUS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872456"/>
            <a:ext cx="5219700" cy="3981450"/>
          </a:xfrm>
        </p:spPr>
      </p:pic>
    </p:spTree>
    <p:extLst>
      <p:ext uri="{BB962C8B-B14F-4D97-AF65-F5344CB8AC3E}">
        <p14:creationId xmlns:p14="http://schemas.microsoft.com/office/powerpoint/2010/main" val="34525187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NAME_FAMILY_STATUS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1834356"/>
            <a:ext cx="5200650" cy="4057650"/>
          </a:xfrm>
        </p:spPr>
      </p:pic>
    </p:spTree>
    <p:extLst>
      <p:ext uri="{BB962C8B-B14F-4D97-AF65-F5344CB8AC3E}">
        <p14:creationId xmlns:p14="http://schemas.microsoft.com/office/powerpoint/2010/main" val="358371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NAME_CONTRACT_TYPE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891506"/>
            <a:ext cx="5314950" cy="3943350"/>
          </a:xfrm>
        </p:spPr>
      </p:pic>
    </p:spTree>
    <p:extLst>
      <p:ext uri="{BB962C8B-B14F-4D97-AF65-F5344CB8AC3E}">
        <p14:creationId xmlns:p14="http://schemas.microsoft.com/office/powerpoint/2010/main" val="2323709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Plotting: NAME_HOUSING_TYPE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886744"/>
            <a:ext cx="5019675" cy="3952875"/>
          </a:xfrm>
        </p:spPr>
      </p:pic>
    </p:spTree>
    <p:extLst>
      <p:ext uri="{BB962C8B-B14F-4D97-AF65-F5344CB8AC3E}">
        <p14:creationId xmlns:p14="http://schemas.microsoft.com/office/powerpoint/2010/main" val="1571717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NAME_HOUSING_TYPE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1815306"/>
            <a:ext cx="5457825" cy="4095750"/>
          </a:xfrm>
        </p:spPr>
      </p:pic>
    </p:spTree>
    <p:extLst>
      <p:ext uri="{BB962C8B-B14F-4D97-AF65-F5344CB8AC3E}">
        <p14:creationId xmlns:p14="http://schemas.microsoft.com/office/powerpoint/2010/main" val="2997378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Plotting: NAME_HOUSING_TYPE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2" y="1829594"/>
            <a:ext cx="5286375" cy="4067175"/>
          </a:xfrm>
        </p:spPr>
      </p:pic>
    </p:spTree>
    <p:extLst>
      <p:ext uri="{BB962C8B-B14F-4D97-AF65-F5344CB8AC3E}">
        <p14:creationId xmlns:p14="http://schemas.microsoft.com/office/powerpoint/2010/main" val="2732092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</a:t>
            </a:r>
            <a:r>
              <a:rPr lang="en-US" smtClean="0"/>
              <a:t>of Organization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1996281"/>
            <a:ext cx="5267325" cy="3733800"/>
          </a:xfrm>
        </p:spPr>
      </p:pic>
    </p:spTree>
    <p:extLst>
      <p:ext uri="{BB962C8B-B14F-4D97-AF65-F5344CB8AC3E}">
        <p14:creationId xmlns:p14="http://schemas.microsoft.com/office/powerpoint/2010/main" val="377789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/>
              <a:t>%</a:t>
            </a:r>
            <a:r>
              <a:rPr lang="en-US" dirty="0" smtClean="0"/>
              <a:t>CONTRACT_TYPE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1758156"/>
            <a:ext cx="5133975" cy="4210050"/>
          </a:xfrm>
        </p:spPr>
      </p:pic>
    </p:spTree>
    <p:extLst>
      <p:ext uri="{BB962C8B-B14F-4D97-AF65-F5344CB8AC3E}">
        <p14:creationId xmlns:p14="http://schemas.microsoft.com/office/powerpoint/2010/main" val="404417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CODE_GENDER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687" y="2201069"/>
            <a:ext cx="4238625" cy="3324225"/>
          </a:xfrm>
        </p:spPr>
      </p:pic>
    </p:spTree>
    <p:extLst>
      <p:ext uri="{BB962C8B-B14F-4D97-AF65-F5344CB8AC3E}">
        <p14:creationId xmlns:p14="http://schemas.microsoft.com/office/powerpoint/2010/main" val="3446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CODE_GENDER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1734344"/>
            <a:ext cx="5800725" cy="4257675"/>
          </a:xfrm>
        </p:spPr>
      </p:pic>
    </p:spTree>
    <p:extLst>
      <p:ext uri="{BB962C8B-B14F-4D97-AF65-F5344CB8AC3E}">
        <p14:creationId xmlns:p14="http://schemas.microsoft.com/office/powerpoint/2010/main" val="420279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CODE_GENDER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1824831"/>
            <a:ext cx="5267325" cy="4076700"/>
          </a:xfrm>
        </p:spPr>
      </p:pic>
    </p:spTree>
    <p:extLst>
      <p:ext uri="{BB962C8B-B14F-4D97-AF65-F5344CB8AC3E}">
        <p14:creationId xmlns:p14="http://schemas.microsoft.com/office/powerpoint/2010/main" val="2602121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</a:t>
            </a:r>
            <a:r>
              <a:rPr lang="en-US" dirty="0" smtClean="0"/>
              <a:t>FLAG_OWN_CAR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096294"/>
            <a:ext cx="4343400" cy="3533775"/>
          </a:xfrm>
        </p:spPr>
      </p:pic>
    </p:spTree>
    <p:extLst>
      <p:ext uri="{BB962C8B-B14F-4D97-AF65-F5344CB8AC3E}">
        <p14:creationId xmlns:p14="http://schemas.microsoft.com/office/powerpoint/2010/main" val="51907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135</Words>
  <Application>Microsoft Office PowerPoint</Application>
  <PresentationFormat>On-screen Show (4:3)</PresentationFormat>
  <Paragraphs>46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 </vt:lpstr>
      <vt:lpstr>Column: OCCUPATION_TYPE</vt:lpstr>
      <vt:lpstr>Plotting: NAME_CONTRACT_TYPE</vt:lpstr>
      <vt:lpstr>Plotting: NAME_CONTRACT_TYPE</vt:lpstr>
      <vt:lpstr>Plotting: %CONTRACT_TYPE</vt:lpstr>
      <vt:lpstr>Plotting: CODE_GENDER</vt:lpstr>
      <vt:lpstr>Plotting: CODE_GENDER</vt:lpstr>
      <vt:lpstr>Plotting: CODE_GENDER</vt:lpstr>
      <vt:lpstr>Plotting: FLAG_OWN_CAR</vt:lpstr>
      <vt:lpstr>Plotting: FLAG_OWN_CAR</vt:lpstr>
      <vt:lpstr>Plotting: FLAG_OWN_CAR</vt:lpstr>
      <vt:lpstr>Plotting: FLAG_OWN_REALTY</vt:lpstr>
      <vt:lpstr>Plotting: FLAG_OWN_REALTY</vt:lpstr>
      <vt:lpstr>Plotting: FLAG_OWN_REALTY</vt:lpstr>
      <vt:lpstr>Plotting: NAME_TYPE_SUITE</vt:lpstr>
      <vt:lpstr>Plotting: NAME_TYPE_SUITE</vt:lpstr>
      <vt:lpstr>Plotting: NAME_INCOME_TYPE</vt:lpstr>
      <vt:lpstr>Plotting: NAME_INCOME_TYPE</vt:lpstr>
      <vt:lpstr>Plotting: NAME_EDUCATION_TYPE</vt:lpstr>
      <vt:lpstr>Plotting: NAME_EDUCATION_TYPE</vt:lpstr>
      <vt:lpstr>Plotting: NAME_FAMILY_STATUS</vt:lpstr>
      <vt:lpstr>Plotting: NAME_FAMILY_STATUS</vt:lpstr>
      <vt:lpstr>Plotting: NAME_FAMILY_STATUS</vt:lpstr>
      <vt:lpstr>Plotting: NAME_HOUSING_TYPE</vt:lpstr>
      <vt:lpstr>Plotting: NAME_HOUSING_TYPE</vt:lpstr>
      <vt:lpstr>Plotting: OCCUPATION_TYPE</vt:lpstr>
      <vt:lpstr>Plotting: OCCUPATION_TYPE</vt:lpstr>
      <vt:lpstr>Plotting: WEEKDAY_APPR_PROCESS_START</vt:lpstr>
      <vt:lpstr>Plotting: WEEKDAY_APPR_PROCESS_START</vt:lpstr>
      <vt:lpstr>Plotting: WEEKDAY_APPR_PROCESS_START</vt:lpstr>
      <vt:lpstr>Plotting: EMERGENCYSTATE_MODE</vt:lpstr>
      <vt:lpstr>Plotting: EMERGENCYSTATE_MODE</vt:lpstr>
      <vt:lpstr>Plotting: NAME_EDUCATION_TYPE</vt:lpstr>
      <vt:lpstr>Plotting: NAME_EDUCATION_TYPE</vt:lpstr>
      <vt:lpstr>Plotting: NAME_EDUCATION_TYPE</vt:lpstr>
      <vt:lpstr>Plotting: NAME_FAMILY_STATUS</vt:lpstr>
      <vt:lpstr>Plotting: NAME_FAMILY_STATUS</vt:lpstr>
      <vt:lpstr>Plotting: NAME_FAMILY_STATUS</vt:lpstr>
      <vt:lpstr>Plotting: NAME_FAMILY_STATUS</vt:lpstr>
      <vt:lpstr>Plotting: NAME_HOUSING_TYPE </vt:lpstr>
      <vt:lpstr>Plotting: NAME_HOUSING_TYPE</vt:lpstr>
      <vt:lpstr>Plotting: NAME_HOUSING_TYPE</vt:lpstr>
      <vt:lpstr>Distribution of Organization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Sandeep Upadhyay</cp:lastModifiedBy>
  <cp:revision>12</cp:revision>
  <dcterms:created xsi:type="dcterms:W3CDTF">2024-08-26T10:25:56Z</dcterms:created>
  <dcterms:modified xsi:type="dcterms:W3CDTF">2024-08-26T16:14:40Z</dcterms:modified>
</cp:coreProperties>
</file>