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6" r:id="rId3"/>
    <p:sldId id="337" r:id="rId4"/>
    <p:sldId id="326" r:id="rId5"/>
    <p:sldId id="338" r:id="rId6"/>
    <p:sldId id="339" r:id="rId7"/>
    <p:sldId id="341" r:id="rId8"/>
    <p:sldId id="340" r:id="rId9"/>
    <p:sldId id="342" r:id="rId10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时介绍(可选)" id="{9359586E-A46A-2441-8D4F-4630A70B68E2}">
          <p14:sldIdLst>
            <p14:sldId id="316"/>
          </p14:sldIdLst>
        </p14:section>
        <p14:section name="课时讲解页(1~N，2张，老师自选)" id="{75245455-0D4A-9946-BDBB-21627299AE52}">
          <p14:sldIdLst>
            <p14:sldId id="337"/>
            <p14:sldId id="326"/>
            <p14:sldId id="339"/>
            <p14:sldId id="340"/>
            <p14:sldId id="342"/>
            <p14:sldId id="338"/>
            <p14:sldId id="34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216" autoAdjust="0"/>
    <p:restoredTop sz="94110" autoAdjust="0"/>
  </p:normalViewPr>
  <p:slideViewPr>
    <p:cSldViewPr snapToObjects="1">
      <p:cViewPr varScale="1">
        <p:scale>
          <a:sx n="30" d="100"/>
          <a:sy n="30" d="100"/>
        </p:scale>
        <p:origin x="280" y="1008"/>
      </p:cViewPr>
      <p:guideLst>
        <p:guide orient="horz" pos="4320"/>
        <p:guide pos="7643"/>
        <p:guide orient="horz" pos="1598"/>
        <p:guide pos="65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uiExpand="1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5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705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  <a:endParaRPr sz="5200" dirty="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  <a:endParaRPr sz="5200" dirty="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  <a:endParaRPr sz="5200" dirty="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  <a:endParaRPr sz="5200" dirty="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  <a:endParaRPr sz="5200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常用快捷键及设置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常用快捷键介绍</a:t>
            </a:r>
            <a:endParaRPr lang="it-IT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常用快捷键介绍</a:t>
            </a:r>
            <a:endParaRPr kumimoji="1" lang="it-IT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通用操作</a:t>
            </a:r>
            <a:endParaRPr lang="en-US" altLang="zh-CN" dirty="0" smtClean="0"/>
          </a:p>
          <a:p>
            <a:r>
              <a:rPr lang="zh-CN" altLang="en-US" dirty="0"/>
              <a:t>窗口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/>
              <a:t>代码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/>
              <a:t>提示分析</a:t>
            </a:r>
            <a:endParaRPr lang="zh-CN" altLang="en-US" dirty="0"/>
          </a:p>
          <a:p>
            <a:r>
              <a:rPr lang="zh-CN" altLang="en-US" dirty="0" smtClean="0"/>
              <a:t>更多操作键使用请到：http://blog.csdn.net/huningjun/article/details/52450465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 w="12700">
            <a:miter lim="400000"/>
          </a:ln>
        </p:spPr>
        <p:txBody>
          <a:bodyPr lIns="0" tIns="0" rIns="0" bIns="0" anchor="ctr" anchorCtr="0">
            <a:normAutofit/>
          </a:bodyPr>
          <a:lstStyle/>
          <a:p>
            <a:r>
              <a:rPr kumimoji="1" lang="zh-CN" altLang="en-US" dirty="0"/>
              <a:t>常用快捷键介绍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3842182"/>
            <a:ext cx="22201200" cy="8128385"/>
          </a:xfrm>
        </p:spPr>
        <p:txBody>
          <a:bodyPr/>
          <a:lstStyle/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smtClean="0"/>
              <a:t>查找</a:t>
            </a:r>
            <a:r>
              <a:rPr lang="en-US" altLang="zh-CN" smtClean="0"/>
              <a:t>		</a:t>
            </a:r>
            <a:r>
              <a:rPr lang="en-US" altLang="zh-CN" b="1" dirty="0" smtClean="0"/>
              <a:t>crtl + F</a:t>
            </a:r>
            <a:endParaRPr lang="en-US" altLang="zh-CN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 smtClean="0"/>
              <a:t>查找</a:t>
            </a:r>
            <a:r>
              <a:rPr lang="en-US" altLang="zh-CN" dirty="0"/>
              <a:t>+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		</a:t>
            </a:r>
            <a:r>
              <a:rPr lang="en-US" altLang="zh-CN" b="1" dirty="0" smtClean="0"/>
              <a:t>crtl + R</a:t>
            </a:r>
            <a:endParaRPr lang="en-US" altLang="zh-CN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 smtClean="0"/>
              <a:t>快捷</a:t>
            </a:r>
            <a:r>
              <a:rPr lang="zh-CN" altLang="en-US" dirty="0"/>
              <a:t>定位到行首</a:t>
            </a:r>
            <a:r>
              <a:rPr lang="en-US" altLang="zh-CN" dirty="0"/>
              <a:t>/</a:t>
            </a:r>
            <a:r>
              <a:rPr lang="zh-CN" altLang="en-US" dirty="0" smtClean="0"/>
              <a:t>尾 </a:t>
            </a:r>
            <a:r>
              <a:rPr lang="en-US" altLang="zh-CN" dirty="0" smtClean="0"/>
              <a:t>		</a:t>
            </a:r>
            <a:r>
              <a:rPr lang="en-US" altLang="zh-CN" b="1" dirty="0" smtClean="0"/>
              <a:t>crtl +	 </a:t>
            </a:r>
            <a:r>
              <a:rPr lang="zh-CN" altLang="en-US" b="1" dirty="0" smtClean="0"/>
              <a:t>←</a:t>
            </a:r>
            <a:r>
              <a:rPr lang="en-US" altLang="zh-CN" b="1" dirty="0" smtClean="0"/>
              <a:t> /	 </a:t>
            </a:r>
            <a:r>
              <a:rPr lang="zh-CN" altLang="en-US" b="1" dirty="0" smtClean="0"/>
              <a:t>→</a:t>
            </a:r>
            <a:endParaRPr lang="zh-CN" altLang="en-US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 smtClean="0"/>
              <a:t>上下</a:t>
            </a:r>
            <a:r>
              <a:rPr lang="zh-CN" altLang="en-US" dirty="0"/>
              <a:t>移动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		</a:t>
            </a:r>
            <a:r>
              <a:rPr lang="en-US" altLang="zh-CN" b="1" dirty="0" smtClean="0"/>
              <a:t>Ait + shift + </a:t>
            </a:r>
            <a:r>
              <a:rPr lang="zh-CN" altLang="en-US" b="1" dirty="0" smtClean="0"/>
              <a:t>↑ </a:t>
            </a:r>
            <a:r>
              <a:rPr lang="en-US" altLang="zh-CN" b="1" dirty="0" smtClean="0"/>
              <a:t>/ </a:t>
            </a:r>
            <a:r>
              <a:rPr lang="zh-CN" altLang="en-US" b="1" dirty="0" smtClean="0"/>
              <a:t>↓</a:t>
            </a:r>
            <a:endParaRPr lang="zh-CN" altLang="en-US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nb-NO" dirty="0" smtClean="0"/>
              <a:t>删除行</a:t>
            </a:r>
            <a:r>
              <a:rPr lang="en-US" altLang="zh-CN" dirty="0" smtClean="0"/>
              <a:t>		</a:t>
            </a:r>
            <a:r>
              <a:rPr lang="en-US" altLang="zh-CN" b="1" dirty="0" smtClean="0"/>
              <a:t>crtl + del </a:t>
            </a:r>
            <a:r>
              <a:rPr lang="zh-CN" altLang="en-US" b="1" dirty="0" smtClean="0"/>
              <a:t>（未选中的状态下）或者</a:t>
            </a:r>
            <a:r>
              <a:rPr lang="en-US" altLang="zh-CN" b="1" dirty="0" smtClean="0"/>
              <a:t>	crtl + x</a:t>
            </a:r>
            <a:r>
              <a:rPr lang="zh-CN" altLang="en-US" b="1" dirty="0" smtClean="0"/>
              <a:t>（剪切痛快一些）</a:t>
            </a:r>
            <a:endParaRPr lang="zh-CN" altLang="en-US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nb-NO" dirty="0" smtClean="0"/>
              <a:t>合并行</a:t>
            </a:r>
            <a:r>
              <a:rPr lang="zh-CN" altLang="nb-NO" dirty="0"/>
              <a:t>和文本（</a:t>
            </a:r>
            <a:r>
              <a:rPr lang="nb-NO" altLang="zh-CN" dirty="0" err="1"/>
              <a:t>Join</a:t>
            </a:r>
            <a:r>
              <a:rPr lang="nb-NO" altLang="zh-CN" dirty="0"/>
              <a:t> Lines and </a:t>
            </a:r>
            <a:r>
              <a:rPr lang="nb-NO" altLang="zh-CN" dirty="0" err="1"/>
              <a:t>Literals</a:t>
            </a:r>
            <a:r>
              <a:rPr lang="zh-CN" altLang="nb-NO" dirty="0" smtClean="0"/>
              <a:t>）</a:t>
            </a:r>
            <a:r>
              <a:rPr lang="zh-CN" altLang="nb-NO" b="1" dirty="0" smtClean="0"/>
              <a:t>选中多行代码→</a:t>
            </a:r>
            <a:r>
              <a:rPr lang="en-US" altLang="zh-CN" b="1" dirty="0" smtClean="0"/>
              <a:t>crtl + shift + J</a:t>
            </a:r>
            <a:endParaRPr lang="en-US" altLang="zh-CN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 smtClean="0"/>
              <a:t>扩大</a:t>
            </a:r>
            <a:r>
              <a:rPr lang="zh-CN" altLang="en-US" dirty="0"/>
              <a:t>缩小选中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	</a:t>
            </a:r>
            <a:r>
              <a:rPr lang="en-US" altLang="zh-CN" b="1" dirty="0" smtClean="0"/>
              <a:t>crtl + w / crtl + shift + w</a:t>
            </a:r>
            <a:endParaRPr lang="en-US" altLang="zh-CN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 smtClean="0"/>
              <a:t>打开</a:t>
            </a:r>
            <a:r>
              <a:rPr lang="zh-CN" altLang="en-US" dirty="0"/>
              <a:t>文件所在文件夹 </a:t>
            </a:r>
            <a:r>
              <a:rPr lang="en-US" altLang="zh-CN" dirty="0"/>
              <a:t>	</a:t>
            </a:r>
            <a:r>
              <a:rPr lang="en-US" altLang="zh-CN" b="1" dirty="0"/>
              <a:t>alt + f1 </a:t>
            </a:r>
            <a:r>
              <a:rPr lang="zh-CN" altLang="en-US" b="1" dirty="0"/>
              <a:t>后 选中 </a:t>
            </a:r>
            <a:r>
              <a:rPr lang="en-US" altLang="zh-CN" b="1" dirty="0"/>
              <a:t>8 </a:t>
            </a:r>
            <a:r>
              <a:rPr lang="zh-CN" altLang="en-US" b="1" dirty="0"/>
              <a:t>（翻译过来：在本地文件）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40054" y="2185993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通用操作</a:t>
            </a:r>
            <a:endParaRPr lang="en-US" altLang="zh-CN" sz="4800" b="1" dirty="0">
              <a:solidFill>
                <a:srgbClr val="535353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12700">
            <a:miter lim="400000"/>
          </a:ln>
        </p:spPr>
        <p:txBody>
          <a:bodyPr lIns="0" tIns="0" rIns="0" bIns="0" anchor="ctr" anchorCtr="0">
            <a:normAutofit/>
          </a:bodyPr>
          <a:lstStyle/>
          <a:p>
            <a:r>
              <a:rPr kumimoji="1" lang="zh-CN" altLang="en-US" dirty="0"/>
              <a:t>常用快捷键介绍</a:t>
            </a:r>
            <a:endParaRPr kumimoji="1" lang="it-IT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200" y="1961456"/>
            <a:ext cx="22201200" cy="10119600"/>
          </a:xfrm>
        </p:spPr>
        <p:txBody>
          <a:bodyPr/>
          <a:lstStyle/>
          <a:p>
            <a:r>
              <a:rPr lang="zh-CN" altLang="en-US" b="1" dirty="0"/>
              <a:t>窗口</a:t>
            </a:r>
            <a:r>
              <a:rPr lang="zh-CN" altLang="en-US" b="1" dirty="0" smtClean="0"/>
              <a:t>操作</a:t>
            </a:r>
            <a:endParaRPr lang="en-US" altLang="zh-CN" b="1" dirty="0" smtClean="0"/>
          </a:p>
          <a:p>
            <a:endParaRPr lang="en-US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快捷打开</a:t>
            </a:r>
            <a:r>
              <a:rPr lang="zh-CN" altLang="en-US" dirty="0" smtClean="0"/>
              <a:t>窗口 </a:t>
            </a:r>
            <a:r>
              <a:rPr lang="en-US" altLang="zh-CN" dirty="0" smtClean="0"/>
              <a:t>	</a:t>
            </a:r>
            <a:r>
              <a:rPr lang="en-US" altLang="zh-CN" b="1" dirty="0" smtClean="0"/>
              <a:t>Alt + </a:t>
            </a:r>
            <a:r>
              <a:rPr lang="zh-CN" altLang="en-US" b="1" dirty="0" smtClean="0"/>
              <a:t>数字（具体数字请留意</a:t>
            </a:r>
            <a:r>
              <a:rPr lang="en-US" altLang="zh-CN" b="1" dirty="0" smtClean="0"/>
              <a:t>Android Studio</a:t>
            </a:r>
            <a:r>
              <a:rPr lang="zh-CN" altLang="en-US" b="1" dirty="0" smtClean="0"/>
              <a:t>窗体数字标注）</a:t>
            </a:r>
            <a:endParaRPr lang="zh-CN" altLang="en-US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返回编辑器</a:t>
            </a:r>
            <a:r>
              <a:rPr lang="zh-CN" altLang="en-US" dirty="0" smtClean="0"/>
              <a:t>窗口 </a:t>
            </a:r>
            <a:r>
              <a:rPr lang="en-US" altLang="zh-CN" dirty="0" smtClean="0"/>
              <a:t>	</a:t>
            </a:r>
            <a:r>
              <a:rPr lang="en-US" altLang="zh-CN" b="1" dirty="0" smtClean="0"/>
              <a:t>Esc</a:t>
            </a:r>
            <a:r>
              <a:rPr lang="zh-CN" altLang="en-US" b="1" dirty="0" smtClean="0"/>
              <a:t>键</a:t>
            </a:r>
            <a:endParaRPr lang="zh-CN" altLang="en-US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返回编辑器窗口并关闭之前打开的</a:t>
            </a:r>
            <a:r>
              <a:rPr lang="zh-CN" altLang="en-US" dirty="0" smtClean="0"/>
              <a:t>窗口</a:t>
            </a:r>
            <a:r>
              <a:rPr lang="en-US" altLang="zh-CN" dirty="0" smtClean="0"/>
              <a:t>	</a:t>
            </a:r>
            <a:r>
              <a:rPr lang="en-US" altLang="zh-CN" b="1" dirty="0" smtClean="0"/>
              <a:t>shift + Esc</a:t>
            </a:r>
            <a:r>
              <a:rPr lang="zh-CN" altLang="en-US" b="1" dirty="0" smtClean="0"/>
              <a:t>键</a:t>
            </a:r>
            <a:endParaRPr lang="zh-CN" altLang="en-US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返回上次打开的工具</a:t>
            </a:r>
            <a:r>
              <a:rPr lang="zh-CN" altLang="en-US" dirty="0" smtClean="0"/>
              <a:t>窗口</a:t>
            </a:r>
            <a:r>
              <a:rPr lang="en-US" altLang="zh-CN" dirty="0" smtClean="0"/>
              <a:t>		</a:t>
            </a:r>
            <a:r>
              <a:rPr lang="en-US" altLang="zh-CN" b="1" dirty="0" smtClean="0"/>
              <a:t>F12</a:t>
            </a:r>
            <a:r>
              <a:rPr lang="zh-CN" altLang="en-US" b="1" dirty="0" smtClean="0"/>
              <a:t>键</a:t>
            </a:r>
            <a:endParaRPr lang="zh-CN" altLang="en-US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隐藏所有窗口</a:t>
            </a:r>
            <a:r>
              <a:rPr lang="en-US" altLang="zh-CN" dirty="0"/>
              <a:t>	</a:t>
            </a:r>
            <a:r>
              <a:rPr lang="en-US" altLang="zh-CN" b="1" dirty="0"/>
              <a:t>ctrl + shift + F12</a:t>
            </a:r>
            <a:r>
              <a:rPr lang="zh-CN" altLang="en-US" b="1" dirty="0"/>
              <a:t>键</a:t>
            </a:r>
            <a:endParaRPr lang="zh-CN" altLang="en-US" b="1" dirty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窗口和标签的切换 </a:t>
            </a:r>
            <a:r>
              <a:rPr lang="en-US" altLang="zh-CN" b="1" dirty="0"/>
              <a:t>ctrl + Tab</a:t>
            </a:r>
            <a:endParaRPr lang="en-US" altLang="zh-CN" b="1" dirty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前后标签的切换</a:t>
            </a:r>
            <a:r>
              <a:rPr lang="en-US" altLang="zh-CN" dirty="0"/>
              <a:t>	</a:t>
            </a:r>
            <a:r>
              <a:rPr lang="en-US" altLang="zh-CN" b="1" dirty="0"/>
              <a:t>Alt + </a:t>
            </a:r>
            <a:r>
              <a:rPr lang="zh-CN" altLang="en-US" b="1" dirty="0"/>
              <a:t>←</a:t>
            </a:r>
            <a:r>
              <a:rPr lang="en-US" altLang="zh-CN" b="1" dirty="0"/>
              <a:t>/</a:t>
            </a:r>
            <a:r>
              <a:rPr lang="zh-CN" altLang="en-US" b="1" dirty="0"/>
              <a:t>→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12700">
            <a:miter lim="400000"/>
          </a:ln>
        </p:spPr>
        <p:txBody>
          <a:bodyPr lIns="0" tIns="0" rIns="0" bIns="0" anchor="ctr" anchorCtr="0">
            <a:normAutofit/>
          </a:bodyPr>
          <a:lstStyle/>
          <a:p>
            <a:r>
              <a:rPr kumimoji="1" lang="zh-CN" altLang="en-US" dirty="0"/>
              <a:t>常用快捷键介绍</a:t>
            </a:r>
            <a:endParaRPr kumimoji="1" lang="it-IT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145" y="1961515"/>
            <a:ext cx="22432010" cy="11305540"/>
          </a:xfrm>
        </p:spPr>
        <p:txBody>
          <a:bodyPr/>
          <a:lstStyle/>
          <a:p>
            <a:r>
              <a:rPr lang="zh-CN" altLang="en-US" b="1" dirty="0"/>
              <a:t>代码</a:t>
            </a:r>
            <a:r>
              <a:rPr lang="zh-CN" altLang="en-US" b="1" dirty="0" smtClean="0"/>
              <a:t>操作</a:t>
            </a:r>
            <a:endParaRPr lang="en-US" altLang="zh-CN" b="1" dirty="0" smtClean="0"/>
          </a:p>
          <a:p>
            <a:endParaRPr lang="en-US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注释代码</a:t>
            </a:r>
            <a:r>
              <a:rPr lang="en-US" altLang="zh-CN" dirty="0" smtClean="0"/>
              <a:t>(/**/)</a:t>
            </a:r>
            <a:r>
              <a:rPr lang="zh-CN" altLang="en-US" dirty="0" smtClean="0"/>
              <a:t> 及 </a:t>
            </a:r>
            <a:r>
              <a:rPr lang="en-US" altLang="zh-CN" dirty="0" smtClean="0"/>
              <a:t>(//)	</a:t>
            </a:r>
            <a:r>
              <a:rPr lang="en-US" altLang="zh-CN" b="1" dirty="0" smtClean="0"/>
              <a:t>ctrl + shift + / </a:t>
            </a:r>
            <a:r>
              <a:rPr lang="zh-CN" altLang="en-US" b="1" dirty="0" smtClean="0"/>
              <a:t>和 </a:t>
            </a:r>
            <a:r>
              <a:rPr lang="en-US" altLang="zh-CN" b="1" dirty="0" smtClean="0"/>
              <a:t>ctrl + /</a:t>
            </a:r>
            <a:endParaRPr lang="en-US" altLang="zh-CN" b="1" dirty="0" smtClean="0"/>
          </a:p>
          <a:p>
            <a:pPr marL="179705" indent="0">
              <a:buFont typeface="Arial" panose="020B0604020202020204" pitchFamily="34" charset="0"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（反向注释也是相同操作，在此提醒）</a:t>
            </a:r>
            <a:endParaRPr lang="zh-CN" altLang="en-US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en-US" altLang="zh-CN" b="1" dirty="0"/>
              <a:t>* </a:t>
            </a:r>
            <a:r>
              <a:rPr lang="zh-CN" altLang="en-US" dirty="0"/>
              <a:t>快捷生成结构体（</a:t>
            </a:r>
            <a:r>
              <a:rPr lang="en-US" altLang="zh-CN" dirty="0"/>
              <a:t>Surround With..</a:t>
            </a:r>
            <a:r>
              <a:rPr lang="zh-CN" altLang="en-US" dirty="0" smtClean="0"/>
              <a:t>）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此功能很重要，方便快速代码生成</a:t>
            </a:r>
            <a:r>
              <a:rPr lang="en-US" altLang="zh-CN" b="1" dirty="0" smtClean="0"/>
              <a:t>)</a:t>
            </a:r>
            <a:endParaRPr lang="en-US" altLang="zh-CN" b="1" dirty="0" smtClean="0"/>
          </a:p>
          <a:p>
            <a:pPr marL="179705" indent="0">
              <a:buFont typeface="Arial" panose="020B0604020202020204" pitchFamily="34" charset="0"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	ctrl + Alt + T</a:t>
            </a:r>
            <a:endParaRPr lang="en-US" altLang="zh-CN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en-US" altLang="zh-CN" dirty="0"/>
              <a:t>* </a:t>
            </a:r>
            <a:r>
              <a:rPr lang="zh-CN" altLang="en-US" dirty="0"/>
              <a:t>移除包裹代码（</a:t>
            </a:r>
            <a:r>
              <a:rPr lang="en-US" altLang="zh-CN" dirty="0"/>
              <a:t>Unwrap Remove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en-US" altLang="zh-CN" b="1" dirty="0" smtClean="0"/>
              <a:t>ctrl + shift + delete</a:t>
            </a:r>
            <a:r>
              <a:rPr lang="zh-CN" altLang="en-US" b="1" dirty="0" smtClean="0"/>
              <a:t>键</a:t>
            </a:r>
            <a:endParaRPr lang="zh-CN" altLang="en-US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en-US" altLang="zh-CN" b="1" dirty="0"/>
              <a:t>*</a:t>
            </a:r>
            <a:r>
              <a:rPr lang="en-US" altLang="zh-CN" dirty="0"/>
              <a:t> </a:t>
            </a:r>
            <a:r>
              <a:rPr lang="zh-CN" altLang="en-US" dirty="0"/>
              <a:t>格式化代码</a:t>
            </a:r>
            <a:r>
              <a:rPr lang="en-US" altLang="zh-CN" b="1" dirty="0"/>
              <a:t>(</a:t>
            </a:r>
            <a:r>
              <a:rPr lang="zh-CN" altLang="en-US" b="1" dirty="0"/>
              <a:t>此功能让代码更规整</a:t>
            </a:r>
            <a:r>
              <a:rPr lang="en-US" altLang="zh-CN" b="1" dirty="0"/>
              <a:t>)</a:t>
            </a:r>
            <a:r>
              <a:rPr lang="zh-CN" altLang="en-US" b="1" dirty="0"/>
              <a:t>	</a:t>
            </a:r>
            <a:r>
              <a:rPr lang="en-US" altLang="zh-CN" b="1" dirty="0"/>
              <a:t>ctrl + Alt + L</a:t>
            </a:r>
            <a:endParaRPr lang="en-US" altLang="zh-CN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折叠展开代码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en-US" altLang="zh-CN" b="1" dirty="0" smtClean="0"/>
              <a:t>ctrl + +/-</a:t>
            </a:r>
            <a:r>
              <a:rPr lang="zh-CN" altLang="en-US" b="1" dirty="0" smtClean="0"/>
              <a:t>键</a:t>
            </a:r>
            <a:endParaRPr lang="zh-CN" altLang="en-US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12700">
            <a:miter lim="400000"/>
          </a:ln>
        </p:spPr>
        <p:txBody>
          <a:bodyPr lIns="0" tIns="0" rIns="0" bIns="0" anchor="ctr" anchorCtr="0">
            <a:normAutofit/>
          </a:bodyPr>
          <a:lstStyle/>
          <a:p>
            <a:r>
              <a:rPr kumimoji="1" lang="zh-CN" altLang="en-US" dirty="0"/>
              <a:t>常用快捷键介绍</a:t>
            </a:r>
            <a:endParaRPr kumimoji="1" lang="it-IT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145" y="1961515"/>
            <a:ext cx="22761575" cy="11305540"/>
          </a:xfrm>
        </p:spPr>
        <p:txBody>
          <a:bodyPr/>
          <a:lstStyle/>
          <a:p>
            <a:r>
              <a:rPr lang="zh-CN" altLang="en-US" b="1" dirty="0"/>
              <a:t>代码</a:t>
            </a:r>
            <a:r>
              <a:rPr lang="zh-CN" altLang="en-US" b="1" dirty="0" smtClean="0"/>
              <a:t>操作</a:t>
            </a:r>
            <a:endParaRPr lang="en-US" altLang="zh-CN" b="1" dirty="0" smtClean="0"/>
          </a:p>
          <a:p>
            <a:endParaRPr lang="en-US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大小写转换</a:t>
            </a:r>
            <a:r>
              <a:rPr lang="en-US" altLang="zh-CN" dirty="0"/>
              <a:t>		</a:t>
            </a:r>
            <a:r>
              <a:rPr lang="en-US" altLang="zh-CN" b="1" dirty="0"/>
              <a:t>ctrl + shift + U</a:t>
            </a:r>
            <a:endParaRPr lang="en-US" altLang="zh-CN" b="1" dirty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高亮</a:t>
            </a:r>
            <a:r>
              <a:rPr lang="en-US" altLang="zh-CN" dirty="0"/>
              <a:t>	</a:t>
            </a:r>
            <a:r>
              <a:rPr lang="en-US" altLang="zh-CN" b="1" dirty="0"/>
              <a:t>ctrl + shift + F7</a:t>
            </a:r>
            <a:endParaRPr lang="en-US" altLang="zh-CN" b="1" dirty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重命名</a:t>
            </a:r>
            <a:r>
              <a:rPr lang="en-US" altLang="zh-CN" dirty="0"/>
              <a:t>	</a:t>
            </a:r>
            <a:r>
              <a:rPr lang="en-US" altLang="zh-CN" b="1" dirty="0"/>
              <a:t>shift + F6</a:t>
            </a:r>
            <a:endParaRPr lang="en-US" altLang="zh-CN" b="1" dirty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智能生成</a:t>
            </a:r>
            <a:r>
              <a:rPr lang="zh-CN" altLang="en-US" b="1" dirty="0"/>
              <a:t>（快速生成一些特定方法比较好用）</a:t>
            </a:r>
            <a:r>
              <a:rPr lang="en-US" altLang="zh-CN" b="1" dirty="0"/>
              <a:t>Alt + Insert</a:t>
            </a:r>
            <a:r>
              <a:rPr lang="zh-CN" altLang="en-US" b="1" dirty="0"/>
              <a:t>键</a:t>
            </a:r>
            <a:endParaRPr lang="zh-CN" altLang="en-US" b="1" dirty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快捷重写方法</a:t>
            </a:r>
            <a:r>
              <a:rPr lang="en-US" altLang="zh-CN" dirty="0"/>
              <a:t>	</a:t>
            </a:r>
            <a:r>
              <a:rPr lang="en-US" altLang="zh-CN" b="1" dirty="0"/>
              <a:t>ctrl + O</a:t>
            </a:r>
            <a:endParaRPr lang="en-US" altLang="zh-CN" b="1" dirty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多光标选中 </a:t>
            </a:r>
            <a:r>
              <a:rPr lang="en-US" altLang="zh-CN" b="1" dirty="0"/>
              <a:t>Alt + J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12700">
            <a:miter lim="400000"/>
          </a:ln>
        </p:spPr>
        <p:txBody>
          <a:bodyPr lIns="0" tIns="0" rIns="0" bIns="0" anchor="ctr" anchorCtr="0">
            <a:normAutofit/>
          </a:bodyPr>
          <a:lstStyle/>
          <a:p>
            <a:r>
              <a:rPr kumimoji="1" lang="zh-CN" altLang="en-US" dirty="0"/>
              <a:t>常用快捷键介绍</a:t>
            </a:r>
            <a:endParaRPr kumimoji="1" lang="it-IT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145" y="2321560"/>
            <a:ext cx="22840315" cy="10585450"/>
          </a:xfrm>
        </p:spPr>
        <p:txBody>
          <a:bodyPr/>
          <a:lstStyle/>
          <a:p>
            <a:r>
              <a:rPr lang="zh-CN" altLang="en-US" b="1" dirty="0"/>
              <a:t>提示</a:t>
            </a:r>
            <a:r>
              <a:rPr lang="zh-CN" altLang="en-US" b="1" dirty="0" smtClean="0"/>
              <a:t>分析</a:t>
            </a:r>
            <a:endParaRPr lang="en-US" altLang="zh-CN" b="1" dirty="0" smtClean="0"/>
          </a:p>
          <a:p>
            <a:endParaRPr lang="en-US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en-US" altLang="zh-CN" dirty="0"/>
              <a:t>* </a:t>
            </a:r>
            <a:r>
              <a:rPr lang="zh-CN" altLang="en-US" dirty="0"/>
              <a:t>定位到父类（</a:t>
            </a:r>
            <a:r>
              <a:rPr lang="en-US" altLang="zh-CN" dirty="0"/>
              <a:t>Navigate to parent</a:t>
            </a:r>
            <a:r>
              <a:rPr lang="zh-CN" altLang="en-US" dirty="0"/>
              <a:t>） </a:t>
            </a:r>
            <a:r>
              <a:rPr lang="en-US" altLang="zh-CN" b="1" dirty="0"/>
              <a:t>ctrl + U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en-US" altLang="zh-CN" dirty="0"/>
              <a:t>* </a:t>
            </a:r>
            <a:r>
              <a:rPr lang="zh-CN" altLang="en-US" dirty="0"/>
              <a:t>查找调用的</a:t>
            </a:r>
            <a:r>
              <a:rPr lang="zh-CN" altLang="en-US" dirty="0" smtClean="0"/>
              <a:t>位置</a:t>
            </a:r>
            <a:r>
              <a:rPr lang="en-US" altLang="zh-CN" dirty="0" smtClean="0"/>
              <a:t>	</a:t>
            </a:r>
            <a:r>
              <a:rPr lang="en-US" altLang="zh-CN" b="1" dirty="0" smtClean="0"/>
              <a:t>ctrl + H</a:t>
            </a:r>
            <a:endParaRPr lang="en-US" altLang="zh-CN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 smtClean="0"/>
              <a:t>移除</a:t>
            </a:r>
            <a:r>
              <a:rPr lang="zh-CN" altLang="en-US" dirty="0"/>
              <a:t>包裹代码（</a:t>
            </a:r>
            <a:r>
              <a:rPr lang="en-US" altLang="zh-CN" dirty="0"/>
              <a:t>Unwrap Remove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en-US" altLang="zh-CN" dirty="0"/>
              <a:t>* </a:t>
            </a:r>
            <a:r>
              <a:rPr lang="zh-CN" altLang="en-US" dirty="0"/>
              <a:t>自动补全	</a:t>
            </a:r>
            <a:r>
              <a:rPr lang="en-US" altLang="zh-CN" b="1" dirty="0"/>
              <a:t>ctrl + space </a:t>
            </a:r>
            <a:r>
              <a:rPr lang="zh-CN" altLang="en-US" b="1" dirty="0"/>
              <a:t>或者 </a:t>
            </a:r>
            <a:r>
              <a:rPr lang="en-US" altLang="zh-CN" b="1" dirty="0"/>
              <a:t>ctrl + shift + space (</a:t>
            </a:r>
            <a:r>
              <a:rPr lang="zh-CN" altLang="en-US" b="1" dirty="0"/>
              <a:t>显示一些精确的参数</a:t>
            </a:r>
            <a:r>
              <a:rPr lang="en-US" altLang="zh-CN" b="1" dirty="0"/>
              <a:t>)</a:t>
            </a:r>
            <a:endParaRPr lang="en-US" altLang="zh-CN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en-US" altLang="zh-CN" dirty="0"/>
              <a:t>* </a:t>
            </a:r>
            <a:r>
              <a:rPr lang="zh-CN" altLang="en-US" dirty="0"/>
              <a:t>文件方法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		</a:t>
            </a:r>
            <a:r>
              <a:rPr lang="en-US" altLang="zh-CN" b="1" dirty="0" smtClean="0"/>
              <a:t>Alt + 7 </a:t>
            </a:r>
            <a:r>
              <a:rPr lang="zh-CN" altLang="en-US" b="1" dirty="0" smtClean="0"/>
              <a:t>或者 </a:t>
            </a:r>
            <a:r>
              <a:rPr lang="en-US" altLang="zh-CN" b="1" dirty="0" smtClean="0"/>
              <a:t>ctrl + F12</a:t>
            </a:r>
            <a:endParaRPr lang="en-US" altLang="zh-CN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en-US" altLang="zh-CN" dirty="0"/>
              <a:t>* </a:t>
            </a:r>
            <a:r>
              <a:rPr lang="zh-CN" altLang="en-US" dirty="0"/>
              <a:t>分析程序写得不合理的</a:t>
            </a:r>
            <a:r>
              <a:rPr lang="zh-CN" altLang="en-US" dirty="0" smtClean="0"/>
              <a:t>地方</a:t>
            </a:r>
            <a:r>
              <a:rPr lang="en-US" altLang="zh-CN" dirty="0" smtClean="0"/>
              <a:t>		</a:t>
            </a:r>
            <a:r>
              <a:rPr lang="en-US" altLang="zh-CN" b="1" dirty="0" smtClean="0"/>
              <a:t>Alt + shift + I</a:t>
            </a:r>
            <a:endParaRPr lang="en-US" altLang="zh-CN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en-US" altLang="zh-CN" dirty="0"/>
              <a:t>*</a:t>
            </a:r>
            <a:r>
              <a:rPr lang="zh-CN" altLang="en-US" dirty="0"/>
              <a:t>参数</a:t>
            </a:r>
            <a:r>
              <a:rPr lang="zh-CN" altLang="en-US" dirty="0" smtClean="0"/>
              <a:t>提示</a:t>
            </a:r>
            <a:r>
              <a:rPr lang="en-US" altLang="zh-CN" dirty="0" smtClean="0"/>
              <a:t>	</a:t>
            </a:r>
            <a:r>
              <a:rPr lang="en-US" altLang="zh-CN" b="1" dirty="0" smtClean="0"/>
              <a:t>ctrl + P</a:t>
            </a:r>
            <a:endParaRPr lang="en-US" altLang="zh-CN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自动生成变量</a:t>
            </a:r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12700">
            <a:miter lim="400000"/>
          </a:ln>
        </p:spPr>
        <p:txBody>
          <a:bodyPr lIns="0" tIns="0" rIns="0" bIns="0" anchor="ctr" anchorCtr="0">
            <a:normAutofit/>
          </a:bodyPr>
          <a:lstStyle/>
          <a:p>
            <a:r>
              <a:rPr kumimoji="1" lang="zh-CN" altLang="en-US" dirty="0"/>
              <a:t>常用快捷键介绍</a:t>
            </a:r>
            <a:endParaRPr kumimoji="1" lang="it-IT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145" y="2321560"/>
            <a:ext cx="23004780" cy="10585450"/>
          </a:xfrm>
        </p:spPr>
        <p:txBody>
          <a:bodyPr/>
          <a:lstStyle/>
          <a:p>
            <a:r>
              <a:rPr lang="zh-CN" altLang="en-US" b="1" dirty="0"/>
              <a:t>提示</a:t>
            </a:r>
            <a:r>
              <a:rPr lang="zh-CN" altLang="en-US" b="1" dirty="0" smtClean="0"/>
              <a:t>分析</a:t>
            </a:r>
            <a:endParaRPr lang="en-US" altLang="zh-CN" b="1" dirty="0" smtClean="0"/>
          </a:p>
          <a:p>
            <a:endParaRPr lang="en-US" b="1" dirty="0" smtClean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en-US" altLang="zh-CN" dirty="0"/>
              <a:t>* </a:t>
            </a:r>
            <a:r>
              <a:rPr lang="zh-CN" altLang="en-US" dirty="0"/>
              <a:t>自动提取参数</a:t>
            </a:r>
            <a:r>
              <a:rPr lang="en-US" altLang="zh-CN" dirty="0"/>
              <a:t>	</a:t>
            </a:r>
            <a:r>
              <a:rPr lang="zh-CN" altLang="en-US" b="1" dirty="0"/>
              <a:t>选中后 </a:t>
            </a:r>
            <a:r>
              <a:rPr lang="en-US" altLang="zh-CN" b="1" dirty="0"/>
              <a:t>ctrl + alt + P</a:t>
            </a:r>
            <a:endParaRPr lang="en-US" altLang="zh-CN" b="1" dirty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en-US" altLang="zh-CN" dirty="0"/>
              <a:t>* </a:t>
            </a:r>
            <a:r>
              <a:rPr lang="zh-CN" altLang="en-US" dirty="0"/>
              <a:t>自动提取方法</a:t>
            </a:r>
            <a:r>
              <a:rPr lang="en-US" altLang="zh-CN" dirty="0"/>
              <a:t>	</a:t>
            </a:r>
            <a:r>
              <a:rPr lang="zh-CN" altLang="en-US" b="1" dirty="0"/>
              <a:t>选中后 </a:t>
            </a:r>
            <a:r>
              <a:rPr lang="en-US" altLang="zh-CN" b="1" dirty="0"/>
              <a:t>ctrl + alt + M</a:t>
            </a:r>
            <a:endParaRPr lang="en-US" altLang="zh-CN" b="1" dirty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en-US" altLang="zh-CN" dirty="0"/>
              <a:t>* </a:t>
            </a:r>
            <a:r>
              <a:rPr lang="zh-CN" altLang="en-US" dirty="0"/>
              <a:t>内置 内联变量</a:t>
            </a:r>
            <a:r>
              <a:rPr lang="en-US" altLang="zh-CN" dirty="0"/>
              <a:t>/</a:t>
            </a:r>
            <a:r>
              <a:rPr lang="zh-CN" altLang="en-US" dirty="0"/>
              <a:t>参数</a:t>
            </a:r>
            <a:r>
              <a:rPr lang="en-US" altLang="zh-CN" dirty="0"/>
              <a:t>/</a:t>
            </a:r>
            <a:r>
              <a:rPr lang="zh-CN" altLang="en-US" dirty="0"/>
              <a:t>方法</a:t>
            </a:r>
            <a:r>
              <a:rPr lang="en-US" altLang="zh-CN" dirty="0"/>
              <a:t>	</a:t>
            </a:r>
            <a:r>
              <a:rPr lang="zh-CN" altLang="en-US" b="1" dirty="0"/>
              <a:t>选中后 </a:t>
            </a:r>
            <a:r>
              <a:rPr lang="en-US" altLang="zh-CN" b="1" dirty="0"/>
              <a:t>ctrl + alt + N</a:t>
            </a:r>
            <a:endParaRPr lang="zh-CN" altLang="en-US" b="1" dirty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en-US" altLang="zh-CN" dirty="0"/>
              <a:t>* </a:t>
            </a:r>
            <a:r>
              <a:rPr lang="zh-CN" altLang="en-US" dirty="0"/>
              <a:t>清除无效包引用 </a:t>
            </a:r>
            <a:r>
              <a:rPr lang="en-US" altLang="zh-CN" b="1" dirty="0"/>
              <a:t>ctrl + Alt + O</a:t>
            </a:r>
            <a:endParaRPr lang="en-US" altLang="zh-CN" b="1" dirty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快速查看定义</a:t>
            </a:r>
            <a:r>
              <a:rPr lang="en-US" altLang="zh-CN" dirty="0"/>
              <a:t>	</a:t>
            </a:r>
            <a:endParaRPr lang="en-US" altLang="zh-CN" dirty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相关文件（</a:t>
            </a:r>
            <a:r>
              <a:rPr lang="en-US" altLang="zh-CN" dirty="0"/>
              <a:t>Related File</a:t>
            </a:r>
            <a:r>
              <a:rPr lang="zh-CN" altLang="en-US" dirty="0"/>
              <a:t>）</a:t>
            </a:r>
            <a:r>
              <a:rPr lang="en-US" altLang="zh-CN" b="1" dirty="0"/>
              <a:t>ctrl + Alt +Home</a:t>
            </a:r>
            <a:endParaRPr lang="en-US" altLang="zh-CN" b="1" dirty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版本控制操作弹窗</a:t>
            </a:r>
            <a:r>
              <a:rPr lang="en-US" altLang="zh-CN" dirty="0"/>
              <a:t>		</a:t>
            </a:r>
            <a:r>
              <a:rPr lang="en-US" altLang="zh-CN" b="1" dirty="0"/>
              <a:t>Alt + ~</a:t>
            </a:r>
            <a:endParaRPr lang="en-US" altLang="zh-CN" b="1" dirty="0"/>
          </a:p>
          <a:p>
            <a:pPr marL="865505" indent="-685800">
              <a:buFont typeface="Arial" panose="020B0604020202020204" pitchFamily="34" charset="0"/>
              <a:buChar char="•"/>
            </a:pPr>
            <a:r>
              <a:rPr lang="zh-CN" altLang="en-US" dirty="0"/>
              <a:t>最近访问并修改的文件 </a:t>
            </a:r>
            <a:r>
              <a:rPr lang="en-US" altLang="zh-CN" b="1" dirty="0"/>
              <a:t>ctrl + Alt + E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9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0</TotalTime>
  <Words>1337</Words>
  <Application>WPS 演示</Application>
  <PresentationFormat>Custom</PresentationFormat>
  <Paragraphs>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Helvetica Light</vt:lpstr>
      <vt:lpstr>Noto Sans CJK SC Regular</vt:lpstr>
      <vt:lpstr>Noto Sans CJK SC Black</vt:lpstr>
      <vt:lpstr>Noto Sans CJK SC Light</vt:lpstr>
      <vt:lpstr>Noto Sans CJK SC Bold</vt:lpstr>
      <vt:lpstr>Avenir Roman</vt:lpstr>
      <vt:lpstr>Helvetica Light</vt:lpstr>
      <vt:lpstr>微软雅黑</vt:lpstr>
      <vt:lpstr>Segoe Print</vt:lpstr>
      <vt:lpstr>Black</vt:lpstr>
      <vt:lpstr>常用快捷键及设置</vt:lpstr>
      <vt:lpstr>常用快捷键介绍</vt:lpstr>
      <vt:lpstr>常用快捷键介绍</vt:lpstr>
      <vt:lpstr>常用快捷键介绍</vt:lpstr>
      <vt:lpstr>常用快捷键介绍</vt:lpstr>
      <vt:lpstr>常用快捷键介绍</vt:lpstr>
      <vt:lpstr>常用快捷键介绍</vt:lpstr>
      <vt:lpstr>常用快捷键介绍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95262</cp:lastModifiedBy>
  <cp:revision>151</cp:revision>
  <cp:lastPrinted>2016-11-03T12:14:00Z</cp:lastPrinted>
  <dcterms:created xsi:type="dcterms:W3CDTF">2015-03-23T11:35:00Z</dcterms:created>
  <dcterms:modified xsi:type="dcterms:W3CDTF">2017-02-08T23:52:49Z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