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16B6-A682-56A7-4B21-6D5A72EAC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D481E-75BA-6D9C-A76A-E5ADBC805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F8CB-D0F1-CBBE-A154-A5B27A9F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28BC-2F4F-4832-578A-CBE79241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F9BD-1DA9-BF62-43E2-F03BE7B2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3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9C59-92F4-7BF7-CC81-AC2A1781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04D5A-F08B-952E-7EBC-365FC1D8A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8B13-6D78-5C32-282C-E924BCA2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E4B8-5CDB-6EB5-A714-89610694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C6CB-EAA0-A444-30CF-D2F8B1A7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1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B29FE-BDB5-37F3-BA7B-71F4DC139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21D4B-776F-08B1-A5FD-FEF0CECF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F156-9C43-8C9C-99EF-F537A33F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F6145-6B3E-CA96-C5E7-86DC0AE0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F9D1-DEFD-A4C0-182F-E874004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3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EB2B-0FDD-E794-BC82-68B4990B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EFFD-2D9B-02DB-2BDB-2CA38BD2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83AB-09D4-7627-5C32-A4A63D24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6E26-3A21-3094-CE23-1A5D0C99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3D922-0DBF-9503-09B3-C709A1F9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14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DFA5-2776-9445-BAAC-E509292B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085E9-5142-5614-E5C0-0ADC05AE5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1E0E-0CC3-73DD-3F7E-C10F7B88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925D-0478-C333-2B90-4F973B7A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CA92-7853-9BE0-17AD-14E44ACC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EFBF-1B07-BFFC-950A-1422EBD2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68BF-ECB3-18AC-9509-77737FEE2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701EF-A35B-D4A5-1DF9-9656DA47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189DF-956E-6755-228A-6C3FC652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44933-AB77-3747-4924-A49B0D79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C48F7-C019-8292-77B6-FD66C873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7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47AD-2CBA-5140-2D15-B7FCE15E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C53C-DED5-B3F6-DA2D-E8081578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DD5AE-BD3A-691C-B007-8433A0F4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51DCE-626C-E72C-D61B-7CF2AD519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7B55C-D035-7155-FDBB-36440041A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29FC7-51BC-9F4B-455C-A56FB4BC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B4BB2-3EE1-A9C5-CC44-6E2233FF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207BE-B948-3600-4097-8888D274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6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6523-3494-F7AA-B78B-179A4F8A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42CF3-8ECD-8C33-A163-9F7EEC19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3578E-9701-B449-3BE0-6FCC4B15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0B799-EF8A-C494-CA5F-2A630144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0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816C9-4F0B-3F6A-1D9A-5A89CF65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B65BA-D1D2-049D-E048-FD099048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E47A-7F8C-7E7B-602F-3FC7F3A3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71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54EA-1BCF-341C-43E4-49B2C6F4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9F45-B360-A2BC-3A45-225C4883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64317-F5CB-71A7-CD7E-11A50BD61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1F27E-A646-14C6-0BE6-2D0C1D0F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E1087-B3BB-B44C-459D-FE0436FE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DC8A7-F175-E08F-0204-911948E4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02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A3FB-3A2F-C40D-69C9-AEF6A7DF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A6CA9-CA2B-F040-2E35-A8EDB12F2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89F5A-4B27-554D-E6F2-89CD7F26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C7B03-E413-CD0C-2719-B4EB3AC4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C94E-EB98-561F-65DF-C4A86C75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F5C6-4A6E-7383-85DF-2E45D7FA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5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3912A-F5BC-646C-C72B-883D241C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5BE10-6FAC-6AEB-608C-F159DCDE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9040-ACAD-A5EC-DC55-EFEDFC4EE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ABBC-7265-4B84-A634-DBADE191862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899C-1B8E-025F-B995-F795D764C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67E66-D2E6-CBC0-7133-5FC65AFAE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D222-87E6-4490-8109-B07A63E1B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623B-1E1F-4A3E-3821-AC9B2DD7E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Dynomodb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4563A-AE60-A707-C7D7-15FF39F77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6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75D48-CA86-0492-1A8A-FA81CCE5F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6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A410B4-7783-A093-84EB-862DB05B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9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F6406F-9DFD-DDD0-C39D-429090D1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797BF-706D-3353-FB85-6C8A2836A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5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68870-078C-D0C0-4431-F4CBE5BB6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98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92EA2-4B36-D838-F5EC-9D59C4575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7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B065E-31A4-CFE9-6862-794FB296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9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A8C86-AEAA-E25C-08B8-B0887FD1B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DE154-F407-7FBA-3E2F-C9F66EE24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3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1B30A5-CB6E-097C-CB63-D51887F59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1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825885-6927-2E6F-37EC-0EF8A6038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E52C7-7ACC-1419-BF01-C126A87A0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4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D3753-E4CE-4ABA-72A5-BFBA2326A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32493-7B52-C609-0DDA-E65F43F7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9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9B1A4-B508-618F-C8E1-C51E55FE3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5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Dynomodb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Dynomodb</dc:title>
  <dc:creator>pradnya karpe</dc:creator>
  <cp:lastModifiedBy>pradnya karpe</cp:lastModifiedBy>
  <cp:revision>1</cp:revision>
  <dcterms:created xsi:type="dcterms:W3CDTF">2023-10-18T13:38:09Z</dcterms:created>
  <dcterms:modified xsi:type="dcterms:W3CDTF">2023-10-18T13:44:46Z</dcterms:modified>
</cp:coreProperties>
</file>