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5CC-F3D6-FECF-10BA-4CAEBE03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792B-0DB3-648B-3F49-AAEDECEE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EEFD-CFDB-C2E7-67BD-A0EA96BD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7621-A1CE-D861-C8AF-1A7AF6B6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F9BED-CF0E-520F-D8DC-A7DD3AC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0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C293-9702-B93A-A55B-E69183F1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E790-C364-8C93-68E3-21660B23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3B33-9525-90E7-E61E-E2443F84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497D-013F-DFAA-BD12-B716D414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4E26-C6DE-D804-30F0-385940FA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1F23D-87D3-39AA-B8A9-652666E01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82BF3-54F7-0BFA-BD6F-52886EFC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138D-2A85-EAFF-FE19-51F8B7FB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F19-6405-9AA8-8525-E5668AD4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189A-81C4-F26A-9155-467F5CA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76D0-07EC-9D7B-367F-52FC707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0C4A-59C8-76A6-445F-394251B7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ACEE-369D-2658-9AC2-9E9A2D3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DA11-F127-DA5A-E6C3-0764B72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88A7-E0FD-EC7C-6347-78331E5F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8FD-C49C-9A5D-5F58-154DA6C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9195-C61C-BE0F-9CDF-561BDFA5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16D1-4696-333F-D025-733018A8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DD17-77DE-0A84-F776-1533C236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9530-397B-6A43-1CC0-0E36F421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2E4A-45B1-6A1C-BA36-D85BEDFD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F719-F564-B814-70D4-A0954E822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D8003-B033-B874-FCF5-4D6C1B430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36F-4054-D708-6257-7E6B5390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9175-A8C4-D37B-EAE9-C9409CDA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A795-8437-A81D-8C59-D972CB6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C76F-610E-E86E-DBCF-FA98401F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7965-B265-5404-E621-B5244F24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34A2-6CF1-EB4D-C7A5-75DC7FDB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58A80-D362-93B5-27FD-99ECC75C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E62FD-B772-BA00-8DDB-7378A0D6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ABFA5-B079-34CB-82E0-02EF632C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5B0BA-FAE2-E1D5-9FFD-9C7F337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99D9F-0E88-C465-075C-53180ED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206B-3084-E1C1-6AB8-1EB1D1FE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7D9D1-5C1F-B6E2-9273-659EC253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3D9FB-4CEE-7EE5-2740-4A875E32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4A35-E1FE-1AE9-5FF7-825013F3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C2B5F-A9A0-E13F-0AF3-B7BCA92F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D09FE-D401-FF37-FAFB-61D999D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19CD-C9B6-372F-8040-C95D89B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0940-0520-38B0-C990-5BB103A2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A9AC-DF80-7262-CE3D-63BCD0A8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AD4F-29E2-7BBC-8743-862A82DF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D7204-852D-E6CD-559E-0168A8E2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379C-80CD-2DFF-6621-6F4B9AEE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40853-EFEB-8DC6-4F5A-E583776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655-51C3-5B6E-A3D2-2D590E1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C20EC-D704-344A-38C1-DF050D63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B7A4-FC0C-8D27-41DB-D490D2D6D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40BD-D9EF-F346-7EC0-5A0DDEB4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11AF-1297-505E-C7D1-6944DF01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77D-B6B5-C825-D5F1-A85F087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48DFC-D9F8-FB3E-98C4-DFBF4399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3FFF-6970-9FF8-B8E4-2066937C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0AB6-9E42-8EB6-2F7E-9037A8FE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CAA5-AF9F-42CC-B2C8-ED98C065CD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D625-80E1-0BD3-13F6-A2C118A38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4D83-3726-C2CF-FF82-50277A98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E473-6710-423B-AB1A-793C93F7D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F45D8-EE3D-63E4-FE1D-82A07A7D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DB6A2-594A-401B-5D33-6598528B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9589F-D0A4-4375-6A48-230CEDD2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8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76A9E-CE7C-1AE3-91C1-04171E25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DA0E6-0091-5E80-F2CE-BCD8DF355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4A282-5313-6D33-6D96-D393535F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CCEDF-AB18-29CA-E376-409B03D9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28FD5-B581-AA57-6E17-3046A310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05822-221C-04D9-AE12-1B5E3D9C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13663-CD2F-ECED-53E6-9440CD8B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C667C-999B-9B23-CEBE-ACA69CC0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58E8F-AD36-D717-8FCE-57A69F4D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1B964-A4BB-B90A-984E-931D6EDF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6A254-6694-CC58-5D47-065A432B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D6002-7162-9FD0-24B3-0EC33092B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38E6D-7024-BF83-513C-2271AF70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D11C0-F068-0AFB-528E-B20356F0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1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E6F8F-1EA9-2F0E-1511-3198FEAE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pradnya karpe</dc:creator>
  <cp:lastModifiedBy>pradnya karpe</cp:lastModifiedBy>
  <cp:revision>1</cp:revision>
  <dcterms:created xsi:type="dcterms:W3CDTF">2023-09-14T06:36:21Z</dcterms:created>
  <dcterms:modified xsi:type="dcterms:W3CDTF">2023-09-14T06:50:02Z</dcterms:modified>
</cp:coreProperties>
</file>