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F2A3F-A9CE-E7C6-7829-F192F5A18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310A2-A001-6DEF-8242-51984F37C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63DD5-25A3-1E3E-8931-E3B8D0FD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5D3F-4836-4CC1-BAF8-D1B172299E65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FD0F1-094E-CB2B-7D86-E923E4A9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1F2C6-4D4F-2C44-E572-D75358DA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B17E-6957-4EF3-999D-B26E90A2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10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CD0B-9BBE-B55D-9283-83E5C8C0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8F8C6-992D-7BAA-4BD7-563007011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C0325-F575-7789-8B00-7B756A19C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5D3F-4836-4CC1-BAF8-D1B172299E65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8388-240F-C2DD-0127-1E941DAB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9E558-E38C-E2EC-DBE8-678F1654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B17E-6957-4EF3-999D-B26E90A2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18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DEBD9-561F-DAE1-36A7-B6894AAF7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0A6BE-BCB9-6243-0020-C796973C3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64612-D5F8-534A-5B3F-FC4389D7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5D3F-4836-4CC1-BAF8-D1B172299E65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897D2-0C25-4C90-6113-6585B0FE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69E63-FB63-6801-9D6F-0A319DA1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B17E-6957-4EF3-999D-B26E90A2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29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AC89-8618-99B5-9DD1-E8D18D786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56A2F-95E7-8AFB-75A3-C373C7A37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91611-6E5B-ADBF-184A-2C26CA1F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5D3F-4836-4CC1-BAF8-D1B172299E65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FA6C-321B-DA99-4EB4-2346E9E1E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3E1E0-1604-C685-9361-E6A907F4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B17E-6957-4EF3-999D-B26E90A2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50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92D47-4884-542A-5457-44DB328DD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37EC2-1F0A-04AB-59E0-916CC10FB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6613E-A1CD-B525-220B-4D1B6AA6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5D3F-4836-4CC1-BAF8-D1B172299E65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AFB33-6940-0D66-CDED-EB93128D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D70C-9459-6C87-3D55-5BBAC9C8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B17E-6957-4EF3-999D-B26E90A2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02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5B63E-E557-4B7E-F01D-1BC412AF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BBAAA-2E93-1899-D012-5F2D74634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C7F1E-14A4-85DF-B5B2-21E43368E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E73C8-594D-A7CE-2779-CAA378A3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5D3F-4836-4CC1-BAF8-D1B172299E65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0EDEB-62D6-A88D-3531-DAD9BCF4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26E9C-3305-C425-20E4-58D7BD82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B17E-6957-4EF3-999D-B26E90A2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76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BD6F-64B3-A2B6-0820-65780C2C2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3146C-2C75-EB79-56DF-4178F1552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46A9C-7ECF-C86C-3D3C-C82F2611B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35B9A-C584-E473-027B-97ADCB604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0E3CC8-FFCF-DB49-9DB5-0896C1CE7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E3CE1A-18F4-2F9D-9B9C-E250E585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5D3F-4836-4CC1-BAF8-D1B172299E65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9B619B-A66B-8FA0-56A2-B5828E0B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CE23C-2D06-0094-A6DA-13994C4B9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B17E-6957-4EF3-999D-B26E90A2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69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720B-14F1-C30A-846E-2DC44C1A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5308E-C269-00C7-00CB-A9510483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5D3F-4836-4CC1-BAF8-D1B172299E65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2F0F8-D94B-5A61-101B-E71E1E94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8C6B4-8F98-D470-5F36-44D2A59E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B17E-6957-4EF3-999D-B26E90A2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83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3F6DCF-571A-FE68-610D-2B385D7A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5D3F-4836-4CC1-BAF8-D1B172299E65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E7C92-4110-7904-BBB2-8CB66971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D5A51-739E-51DD-5ECA-79D28565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B17E-6957-4EF3-999D-B26E90A2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70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D928-64AB-9F4F-1F49-E302D339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46A6B-D1D8-1112-0C35-E921F03FC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C9A07-44EC-4536-6D40-703CA43B7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806CE-3E53-F94F-2FF2-D3E22BA45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5D3F-4836-4CC1-BAF8-D1B172299E65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5B316-FA39-24DC-0FA2-E22866790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E8387-04B2-7C52-36CC-155729EF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B17E-6957-4EF3-999D-B26E90A2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33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9286-EE6E-4275-881D-8F8C19E07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9FFC5-2514-7A17-CAA5-905578BFC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8F1E6-061D-CF37-D472-226DFD3AD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FE799-1E78-93BC-9B4F-4E87F42E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5D3F-4836-4CC1-BAF8-D1B172299E65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5CDD4-AA77-0F4E-3F0C-38F2D358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C3A5A-96B8-ADE3-8BF8-B8D3DD1C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B17E-6957-4EF3-999D-B26E90A2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00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40CF60-7684-E5ED-DA2C-B545108C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CE70B-6203-CBA8-8ACD-C6BD89D0A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CBF86-97C5-4B2E-3A5B-38ADAF95A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A5D3F-4836-4CC1-BAF8-D1B172299E65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C891B-D119-8A95-8A65-9E68CFF18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3F04B-5C48-7841-EBC3-7DE6F6355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8B17E-6957-4EF3-999D-B26E90A2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70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C9E4A6-6DE9-06CD-FF4C-3F479278F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53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7AE9CD-79E3-76F5-3603-7FB2A92FF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47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A1864F-9196-FE68-C242-6A3D6FA6D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01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8F50B0-25D4-C6ED-0322-2D407B3E2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5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C6586B-5570-01BC-3D7A-4AB9E51F6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85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3C3A99-791C-0C3D-BBC9-F784AC53F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93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6647DC-6288-337E-32E4-9A8237292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39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017E4F-6AA7-2F9E-C4C9-C265F15FD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63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4502A9-5F0F-CF0A-056B-32B2315EE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06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08C8B3-AD55-A8EA-8F8B-0F70EE6A1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41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7494B5-2313-BB4B-3964-C4926ADC8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0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D0441-853D-2A8D-AD3A-E5DBE4467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71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5B9793-32C3-0798-1971-61391644C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59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ABB73C-AF7B-5625-6231-42F6C8760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1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28C797-ABD0-218B-F88D-65FABD2DA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98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196AD9-6938-278F-4E05-A565DC752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1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B3AC7B-55F3-AAA6-4F88-BAB377ACC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6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044403-394B-FD02-A017-99C60400D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4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C73068-912B-FEC8-94F7-0084EE205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3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F0BE07-8922-01EB-6168-486D25416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43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pradnya karpe</dc:creator>
  <cp:lastModifiedBy>pradnya karpe</cp:lastModifiedBy>
  <cp:revision>1</cp:revision>
  <dcterms:created xsi:type="dcterms:W3CDTF">2023-10-03T15:06:47Z</dcterms:created>
  <dcterms:modified xsi:type="dcterms:W3CDTF">2023-10-03T15:21:48Z</dcterms:modified>
</cp:coreProperties>
</file>