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56" r:id="rId2"/>
    <p:sldId id="257" r:id="rId3"/>
    <p:sldId id="259" r:id="rId4"/>
    <p:sldId id="295" r:id="rId5"/>
    <p:sldId id="258" r:id="rId6"/>
    <p:sldId id="260" r:id="rId7"/>
    <p:sldId id="261" r:id="rId8"/>
    <p:sldId id="262" r:id="rId9"/>
    <p:sldId id="263" r:id="rId10"/>
    <p:sldId id="294" r:id="rId11"/>
    <p:sldId id="285" r:id="rId12"/>
    <p:sldId id="286" r:id="rId13"/>
    <p:sldId id="287" r:id="rId14"/>
    <p:sldId id="288" r:id="rId15"/>
    <p:sldId id="289" r:id="rId16"/>
    <p:sldId id="290" r:id="rId17"/>
    <p:sldId id="268" r:id="rId18"/>
    <p:sldId id="265" r:id="rId19"/>
    <p:sldId id="266"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92" r:id="rId36"/>
    <p:sldId id="29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794AC5-C170-4847-8021-EA8D56229684}" v="23" dt="2022-09-22T16:20:35.1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nya bhise" userId="8fc32db3a88b9f2b" providerId="LiveId" clId="{31794AC5-C170-4847-8021-EA8D56229684}"/>
    <pc:docChg chg="custSel addSld modSld">
      <pc:chgData name="pradnya bhise" userId="8fc32db3a88b9f2b" providerId="LiveId" clId="{31794AC5-C170-4847-8021-EA8D56229684}" dt="2022-09-22T16:22:26.910" v="270" actId="20577"/>
      <pc:docMkLst>
        <pc:docMk/>
      </pc:docMkLst>
      <pc:sldChg chg="modSp">
        <pc:chgData name="pradnya bhise" userId="8fc32db3a88b9f2b" providerId="LiveId" clId="{31794AC5-C170-4847-8021-EA8D56229684}" dt="2022-09-22T16:20:35.191" v="254"/>
        <pc:sldMkLst>
          <pc:docMk/>
          <pc:sldMk cId="797635257" sldId="265"/>
        </pc:sldMkLst>
        <pc:picChg chg="mod">
          <ac:chgData name="pradnya bhise" userId="8fc32db3a88b9f2b" providerId="LiveId" clId="{31794AC5-C170-4847-8021-EA8D56229684}" dt="2022-09-22T16:20:35.191" v="254"/>
          <ac:picMkLst>
            <pc:docMk/>
            <pc:sldMk cId="797635257" sldId="265"/>
            <ac:picMk id="5" creationId="{759A2458-50C4-F3E1-7D36-3B4385DA6C33}"/>
          </ac:picMkLst>
        </pc:picChg>
      </pc:sldChg>
      <pc:sldChg chg="modSp">
        <pc:chgData name="pradnya bhise" userId="8fc32db3a88b9f2b" providerId="LiveId" clId="{31794AC5-C170-4847-8021-EA8D56229684}" dt="2022-09-22T16:20:35.191" v="254"/>
        <pc:sldMkLst>
          <pc:docMk/>
          <pc:sldMk cId="4132153891" sldId="266"/>
        </pc:sldMkLst>
        <pc:picChg chg="mod">
          <ac:chgData name="pradnya bhise" userId="8fc32db3a88b9f2b" providerId="LiveId" clId="{31794AC5-C170-4847-8021-EA8D56229684}" dt="2022-09-22T16:20:35.191" v="254"/>
          <ac:picMkLst>
            <pc:docMk/>
            <pc:sldMk cId="4132153891" sldId="266"/>
            <ac:picMk id="5" creationId="{12B989B4-85E2-7A9B-C06C-0060621C2A17}"/>
          </ac:picMkLst>
        </pc:picChg>
      </pc:sldChg>
      <pc:sldChg chg="modSp mod">
        <pc:chgData name="pradnya bhise" userId="8fc32db3a88b9f2b" providerId="LiveId" clId="{31794AC5-C170-4847-8021-EA8D56229684}" dt="2022-09-22T16:20:35.191" v="254"/>
        <pc:sldMkLst>
          <pc:docMk/>
          <pc:sldMk cId="174784503" sldId="269"/>
        </pc:sldMkLst>
        <pc:spChg chg="mod">
          <ac:chgData name="pradnya bhise" userId="8fc32db3a88b9f2b" providerId="LiveId" clId="{31794AC5-C170-4847-8021-EA8D56229684}" dt="2022-09-22T16:20:35.191" v="254"/>
          <ac:spMkLst>
            <pc:docMk/>
            <pc:sldMk cId="174784503" sldId="269"/>
            <ac:spMk id="2" creationId="{BB08C9AB-B479-B220-C104-F7F9E91B5B2C}"/>
          </ac:spMkLst>
        </pc:spChg>
        <pc:picChg chg="mod">
          <ac:chgData name="pradnya bhise" userId="8fc32db3a88b9f2b" providerId="LiveId" clId="{31794AC5-C170-4847-8021-EA8D56229684}" dt="2022-09-22T16:20:35.191" v="254"/>
          <ac:picMkLst>
            <pc:docMk/>
            <pc:sldMk cId="174784503" sldId="269"/>
            <ac:picMk id="5" creationId="{F0D368DB-3B12-1E52-CD65-D90A084661D2}"/>
          </ac:picMkLst>
        </pc:picChg>
      </pc:sldChg>
      <pc:sldChg chg="modSp mod">
        <pc:chgData name="pradnya bhise" userId="8fc32db3a88b9f2b" providerId="LiveId" clId="{31794AC5-C170-4847-8021-EA8D56229684}" dt="2022-09-22T16:20:35.191" v="254"/>
        <pc:sldMkLst>
          <pc:docMk/>
          <pc:sldMk cId="3134967985" sldId="270"/>
        </pc:sldMkLst>
        <pc:spChg chg="mod">
          <ac:chgData name="pradnya bhise" userId="8fc32db3a88b9f2b" providerId="LiveId" clId="{31794AC5-C170-4847-8021-EA8D56229684}" dt="2022-09-22T16:20:35.191" v="254"/>
          <ac:spMkLst>
            <pc:docMk/>
            <pc:sldMk cId="3134967985" sldId="270"/>
            <ac:spMk id="2" creationId="{376D3BA8-B280-042E-7190-FEC91E5D859A}"/>
          </ac:spMkLst>
        </pc:spChg>
        <pc:picChg chg="mod">
          <ac:chgData name="pradnya bhise" userId="8fc32db3a88b9f2b" providerId="LiveId" clId="{31794AC5-C170-4847-8021-EA8D56229684}" dt="2022-09-22T16:20:35.191" v="254"/>
          <ac:picMkLst>
            <pc:docMk/>
            <pc:sldMk cId="3134967985" sldId="270"/>
            <ac:picMk id="5" creationId="{7776001E-4440-FA2E-6022-56FBA349CA33}"/>
          </ac:picMkLst>
        </pc:picChg>
      </pc:sldChg>
      <pc:sldChg chg="modSp mod">
        <pc:chgData name="pradnya bhise" userId="8fc32db3a88b9f2b" providerId="LiveId" clId="{31794AC5-C170-4847-8021-EA8D56229684}" dt="2022-09-22T16:20:35.191" v="254"/>
        <pc:sldMkLst>
          <pc:docMk/>
          <pc:sldMk cId="3112354686" sldId="271"/>
        </pc:sldMkLst>
        <pc:spChg chg="mod">
          <ac:chgData name="pradnya bhise" userId="8fc32db3a88b9f2b" providerId="LiveId" clId="{31794AC5-C170-4847-8021-EA8D56229684}" dt="2022-09-22T16:20:35.191" v="254"/>
          <ac:spMkLst>
            <pc:docMk/>
            <pc:sldMk cId="3112354686" sldId="271"/>
            <ac:spMk id="2" creationId="{14D89017-766F-2905-D088-EE65A4DD5309}"/>
          </ac:spMkLst>
        </pc:spChg>
        <pc:picChg chg="mod">
          <ac:chgData name="pradnya bhise" userId="8fc32db3a88b9f2b" providerId="LiveId" clId="{31794AC5-C170-4847-8021-EA8D56229684}" dt="2022-09-22T16:20:35.191" v="254"/>
          <ac:picMkLst>
            <pc:docMk/>
            <pc:sldMk cId="3112354686" sldId="271"/>
            <ac:picMk id="5" creationId="{3CA9A707-961B-E46B-4C36-41B2A830E721}"/>
          </ac:picMkLst>
        </pc:picChg>
      </pc:sldChg>
      <pc:sldChg chg="modSp mod">
        <pc:chgData name="pradnya bhise" userId="8fc32db3a88b9f2b" providerId="LiveId" clId="{31794AC5-C170-4847-8021-EA8D56229684}" dt="2022-09-22T16:20:35.191" v="254"/>
        <pc:sldMkLst>
          <pc:docMk/>
          <pc:sldMk cId="2831360011" sldId="272"/>
        </pc:sldMkLst>
        <pc:spChg chg="mod">
          <ac:chgData name="pradnya bhise" userId="8fc32db3a88b9f2b" providerId="LiveId" clId="{31794AC5-C170-4847-8021-EA8D56229684}" dt="2022-09-22T16:20:35.191" v="254"/>
          <ac:spMkLst>
            <pc:docMk/>
            <pc:sldMk cId="2831360011" sldId="272"/>
            <ac:spMk id="2" creationId="{96FA24FF-A6D8-5C0B-6ADC-03039C56ED3E}"/>
          </ac:spMkLst>
        </pc:spChg>
        <pc:picChg chg="mod">
          <ac:chgData name="pradnya bhise" userId="8fc32db3a88b9f2b" providerId="LiveId" clId="{31794AC5-C170-4847-8021-EA8D56229684}" dt="2022-09-22T16:20:35.191" v="254"/>
          <ac:picMkLst>
            <pc:docMk/>
            <pc:sldMk cId="2831360011" sldId="272"/>
            <ac:picMk id="5" creationId="{8250DD46-AB01-F52A-472C-701557E016D7}"/>
          </ac:picMkLst>
        </pc:picChg>
      </pc:sldChg>
      <pc:sldChg chg="modSp">
        <pc:chgData name="pradnya bhise" userId="8fc32db3a88b9f2b" providerId="LiveId" clId="{31794AC5-C170-4847-8021-EA8D56229684}" dt="2022-09-22T16:20:35.191" v="254"/>
        <pc:sldMkLst>
          <pc:docMk/>
          <pc:sldMk cId="3446787376" sldId="273"/>
        </pc:sldMkLst>
        <pc:spChg chg="mod">
          <ac:chgData name="pradnya bhise" userId="8fc32db3a88b9f2b" providerId="LiveId" clId="{31794AC5-C170-4847-8021-EA8D56229684}" dt="2022-09-22T16:20:35.191" v="254"/>
          <ac:spMkLst>
            <pc:docMk/>
            <pc:sldMk cId="3446787376" sldId="273"/>
            <ac:spMk id="2" creationId="{A5114154-7973-D39B-7501-25DB1341D92B}"/>
          </ac:spMkLst>
        </pc:spChg>
        <pc:picChg chg="mod">
          <ac:chgData name="pradnya bhise" userId="8fc32db3a88b9f2b" providerId="LiveId" clId="{31794AC5-C170-4847-8021-EA8D56229684}" dt="2022-09-22T16:20:35.191" v="254"/>
          <ac:picMkLst>
            <pc:docMk/>
            <pc:sldMk cId="3446787376" sldId="273"/>
            <ac:picMk id="5" creationId="{1FB6975C-1799-6BAE-66AF-E343D7FB5F8C}"/>
          </ac:picMkLst>
        </pc:picChg>
      </pc:sldChg>
      <pc:sldChg chg="modSp mod">
        <pc:chgData name="pradnya bhise" userId="8fc32db3a88b9f2b" providerId="LiveId" clId="{31794AC5-C170-4847-8021-EA8D56229684}" dt="2022-09-22T16:20:35.191" v="254"/>
        <pc:sldMkLst>
          <pc:docMk/>
          <pc:sldMk cId="2824838384" sldId="274"/>
        </pc:sldMkLst>
        <pc:spChg chg="mod">
          <ac:chgData name="pradnya bhise" userId="8fc32db3a88b9f2b" providerId="LiveId" clId="{31794AC5-C170-4847-8021-EA8D56229684}" dt="2022-09-22T16:20:35.191" v="254"/>
          <ac:spMkLst>
            <pc:docMk/>
            <pc:sldMk cId="2824838384" sldId="274"/>
            <ac:spMk id="2" creationId="{372BA11A-454D-5CCA-BB83-A4ED0CFCA7DE}"/>
          </ac:spMkLst>
        </pc:spChg>
        <pc:picChg chg="mod">
          <ac:chgData name="pradnya bhise" userId="8fc32db3a88b9f2b" providerId="LiveId" clId="{31794AC5-C170-4847-8021-EA8D56229684}" dt="2022-09-22T16:20:35.191" v="254"/>
          <ac:picMkLst>
            <pc:docMk/>
            <pc:sldMk cId="2824838384" sldId="274"/>
            <ac:picMk id="5" creationId="{9D8137E7-41B4-FE2A-3BB2-78744D387649}"/>
          </ac:picMkLst>
        </pc:picChg>
      </pc:sldChg>
      <pc:sldChg chg="modSp mod">
        <pc:chgData name="pradnya bhise" userId="8fc32db3a88b9f2b" providerId="LiveId" clId="{31794AC5-C170-4847-8021-EA8D56229684}" dt="2022-09-22T16:20:35.191" v="254"/>
        <pc:sldMkLst>
          <pc:docMk/>
          <pc:sldMk cId="2323430708" sldId="275"/>
        </pc:sldMkLst>
        <pc:spChg chg="mod">
          <ac:chgData name="pradnya bhise" userId="8fc32db3a88b9f2b" providerId="LiveId" clId="{31794AC5-C170-4847-8021-EA8D56229684}" dt="2022-09-22T16:20:35.191" v="254"/>
          <ac:spMkLst>
            <pc:docMk/>
            <pc:sldMk cId="2323430708" sldId="275"/>
            <ac:spMk id="2" creationId="{17D1365F-1D09-5679-752B-7EE82C8D93A6}"/>
          </ac:spMkLst>
        </pc:spChg>
        <pc:picChg chg="mod">
          <ac:chgData name="pradnya bhise" userId="8fc32db3a88b9f2b" providerId="LiveId" clId="{31794AC5-C170-4847-8021-EA8D56229684}" dt="2022-09-22T16:20:35.191" v="254"/>
          <ac:picMkLst>
            <pc:docMk/>
            <pc:sldMk cId="2323430708" sldId="275"/>
            <ac:picMk id="5" creationId="{A4B65C30-A700-14CA-F21A-1E2A3372A9AB}"/>
          </ac:picMkLst>
        </pc:picChg>
      </pc:sldChg>
      <pc:sldChg chg="modSp mod">
        <pc:chgData name="pradnya bhise" userId="8fc32db3a88b9f2b" providerId="LiveId" clId="{31794AC5-C170-4847-8021-EA8D56229684}" dt="2022-09-22T16:20:35.191" v="254"/>
        <pc:sldMkLst>
          <pc:docMk/>
          <pc:sldMk cId="983824376" sldId="276"/>
        </pc:sldMkLst>
        <pc:spChg chg="mod">
          <ac:chgData name="pradnya bhise" userId="8fc32db3a88b9f2b" providerId="LiveId" clId="{31794AC5-C170-4847-8021-EA8D56229684}" dt="2022-09-22T16:20:35.191" v="254"/>
          <ac:spMkLst>
            <pc:docMk/>
            <pc:sldMk cId="983824376" sldId="276"/>
            <ac:spMk id="2" creationId="{97E81B5D-801A-8565-AB71-B3B59208B1C3}"/>
          </ac:spMkLst>
        </pc:spChg>
        <pc:picChg chg="mod">
          <ac:chgData name="pradnya bhise" userId="8fc32db3a88b9f2b" providerId="LiveId" clId="{31794AC5-C170-4847-8021-EA8D56229684}" dt="2022-09-22T16:20:35.191" v="254"/>
          <ac:picMkLst>
            <pc:docMk/>
            <pc:sldMk cId="983824376" sldId="276"/>
            <ac:picMk id="9" creationId="{22C5E03D-2D32-2023-CC3F-A458ED72F6A4}"/>
          </ac:picMkLst>
        </pc:picChg>
      </pc:sldChg>
      <pc:sldChg chg="modSp mod">
        <pc:chgData name="pradnya bhise" userId="8fc32db3a88b9f2b" providerId="LiveId" clId="{31794AC5-C170-4847-8021-EA8D56229684}" dt="2022-09-22T16:20:35.191" v="254"/>
        <pc:sldMkLst>
          <pc:docMk/>
          <pc:sldMk cId="2776323143" sldId="277"/>
        </pc:sldMkLst>
        <pc:spChg chg="mod">
          <ac:chgData name="pradnya bhise" userId="8fc32db3a88b9f2b" providerId="LiveId" clId="{31794AC5-C170-4847-8021-EA8D56229684}" dt="2022-09-22T16:20:35.191" v="254"/>
          <ac:spMkLst>
            <pc:docMk/>
            <pc:sldMk cId="2776323143" sldId="277"/>
            <ac:spMk id="2" creationId="{BB2083FE-FC5C-95A3-A1F6-15F3C553B7DB}"/>
          </ac:spMkLst>
        </pc:spChg>
        <pc:picChg chg="mod">
          <ac:chgData name="pradnya bhise" userId="8fc32db3a88b9f2b" providerId="LiveId" clId="{31794AC5-C170-4847-8021-EA8D56229684}" dt="2022-09-22T16:20:35.191" v="254"/>
          <ac:picMkLst>
            <pc:docMk/>
            <pc:sldMk cId="2776323143" sldId="277"/>
            <ac:picMk id="9" creationId="{B27B69C8-CD00-C400-9C19-5BD4B27AE7A1}"/>
          </ac:picMkLst>
        </pc:picChg>
      </pc:sldChg>
      <pc:sldChg chg="modSp mod">
        <pc:chgData name="pradnya bhise" userId="8fc32db3a88b9f2b" providerId="LiveId" clId="{31794AC5-C170-4847-8021-EA8D56229684}" dt="2022-09-22T16:20:35.191" v="254"/>
        <pc:sldMkLst>
          <pc:docMk/>
          <pc:sldMk cId="1613456370" sldId="278"/>
        </pc:sldMkLst>
        <pc:spChg chg="mod">
          <ac:chgData name="pradnya bhise" userId="8fc32db3a88b9f2b" providerId="LiveId" clId="{31794AC5-C170-4847-8021-EA8D56229684}" dt="2022-09-22T16:20:35.191" v="254"/>
          <ac:spMkLst>
            <pc:docMk/>
            <pc:sldMk cId="1613456370" sldId="278"/>
            <ac:spMk id="2" creationId="{98618485-CAEC-6726-85FF-C5006669009A}"/>
          </ac:spMkLst>
        </pc:spChg>
        <pc:picChg chg="mod">
          <ac:chgData name="pradnya bhise" userId="8fc32db3a88b9f2b" providerId="LiveId" clId="{31794AC5-C170-4847-8021-EA8D56229684}" dt="2022-09-22T16:20:35.191" v="254"/>
          <ac:picMkLst>
            <pc:docMk/>
            <pc:sldMk cId="1613456370" sldId="278"/>
            <ac:picMk id="9" creationId="{51265D1B-5E7D-07B4-6BD8-B5CA2945AA16}"/>
          </ac:picMkLst>
        </pc:picChg>
      </pc:sldChg>
      <pc:sldChg chg="modSp mod">
        <pc:chgData name="pradnya bhise" userId="8fc32db3a88b9f2b" providerId="LiveId" clId="{31794AC5-C170-4847-8021-EA8D56229684}" dt="2022-09-22T16:20:35.191" v="254"/>
        <pc:sldMkLst>
          <pc:docMk/>
          <pc:sldMk cId="3591912761" sldId="279"/>
        </pc:sldMkLst>
        <pc:spChg chg="mod">
          <ac:chgData name="pradnya bhise" userId="8fc32db3a88b9f2b" providerId="LiveId" clId="{31794AC5-C170-4847-8021-EA8D56229684}" dt="2022-09-22T16:20:35.191" v="254"/>
          <ac:spMkLst>
            <pc:docMk/>
            <pc:sldMk cId="3591912761" sldId="279"/>
            <ac:spMk id="2" creationId="{1F5DF324-9CED-DD6B-9DC7-B36454B5A168}"/>
          </ac:spMkLst>
        </pc:spChg>
        <pc:picChg chg="mod">
          <ac:chgData name="pradnya bhise" userId="8fc32db3a88b9f2b" providerId="LiveId" clId="{31794AC5-C170-4847-8021-EA8D56229684}" dt="2022-09-22T16:20:35.191" v="254"/>
          <ac:picMkLst>
            <pc:docMk/>
            <pc:sldMk cId="3591912761" sldId="279"/>
            <ac:picMk id="9" creationId="{C9DB26DA-94DE-16EF-544D-56AF9F298FE1}"/>
          </ac:picMkLst>
        </pc:picChg>
      </pc:sldChg>
      <pc:sldChg chg="modSp mod">
        <pc:chgData name="pradnya bhise" userId="8fc32db3a88b9f2b" providerId="LiveId" clId="{31794AC5-C170-4847-8021-EA8D56229684}" dt="2022-09-22T16:20:35.191" v="254"/>
        <pc:sldMkLst>
          <pc:docMk/>
          <pc:sldMk cId="1160719919" sldId="280"/>
        </pc:sldMkLst>
        <pc:spChg chg="mod">
          <ac:chgData name="pradnya bhise" userId="8fc32db3a88b9f2b" providerId="LiveId" clId="{31794AC5-C170-4847-8021-EA8D56229684}" dt="2022-09-22T16:20:35.191" v="254"/>
          <ac:spMkLst>
            <pc:docMk/>
            <pc:sldMk cId="1160719919" sldId="280"/>
            <ac:spMk id="2" creationId="{C0E840CB-4543-6740-09D8-8B128AA3C59D}"/>
          </ac:spMkLst>
        </pc:spChg>
        <pc:picChg chg="mod">
          <ac:chgData name="pradnya bhise" userId="8fc32db3a88b9f2b" providerId="LiveId" clId="{31794AC5-C170-4847-8021-EA8D56229684}" dt="2022-09-22T16:20:35.191" v="254"/>
          <ac:picMkLst>
            <pc:docMk/>
            <pc:sldMk cId="1160719919" sldId="280"/>
            <ac:picMk id="9" creationId="{036041A6-EE06-C9D1-172A-23C048AFFA50}"/>
          </ac:picMkLst>
        </pc:picChg>
      </pc:sldChg>
      <pc:sldChg chg="modSp mod">
        <pc:chgData name="pradnya bhise" userId="8fc32db3a88b9f2b" providerId="LiveId" clId="{31794AC5-C170-4847-8021-EA8D56229684}" dt="2022-09-22T16:20:35.191" v="254"/>
        <pc:sldMkLst>
          <pc:docMk/>
          <pc:sldMk cId="1453549107" sldId="281"/>
        </pc:sldMkLst>
        <pc:spChg chg="mod">
          <ac:chgData name="pradnya bhise" userId="8fc32db3a88b9f2b" providerId="LiveId" clId="{31794AC5-C170-4847-8021-EA8D56229684}" dt="2022-09-22T16:20:35.191" v="254"/>
          <ac:spMkLst>
            <pc:docMk/>
            <pc:sldMk cId="1453549107" sldId="281"/>
            <ac:spMk id="2" creationId="{BF3C14B2-348D-3CAD-0FC2-B93EFB20F041}"/>
          </ac:spMkLst>
        </pc:spChg>
        <pc:picChg chg="mod">
          <ac:chgData name="pradnya bhise" userId="8fc32db3a88b9f2b" providerId="LiveId" clId="{31794AC5-C170-4847-8021-EA8D56229684}" dt="2022-09-22T16:20:35.191" v="254"/>
          <ac:picMkLst>
            <pc:docMk/>
            <pc:sldMk cId="1453549107" sldId="281"/>
            <ac:picMk id="9" creationId="{07837046-BA8B-1ED5-7818-4AABC601A1A8}"/>
          </ac:picMkLst>
        </pc:picChg>
      </pc:sldChg>
      <pc:sldChg chg="modSp mod">
        <pc:chgData name="pradnya bhise" userId="8fc32db3a88b9f2b" providerId="LiveId" clId="{31794AC5-C170-4847-8021-EA8D56229684}" dt="2022-09-22T16:20:35.191" v="254"/>
        <pc:sldMkLst>
          <pc:docMk/>
          <pc:sldMk cId="2159033818" sldId="282"/>
        </pc:sldMkLst>
        <pc:spChg chg="mod">
          <ac:chgData name="pradnya bhise" userId="8fc32db3a88b9f2b" providerId="LiveId" clId="{31794AC5-C170-4847-8021-EA8D56229684}" dt="2022-09-22T16:20:35.191" v="254"/>
          <ac:spMkLst>
            <pc:docMk/>
            <pc:sldMk cId="2159033818" sldId="282"/>
            <ac:spMk id="2" creationId="{275E3C05-59AF-6F64-1419-64F6A06940AF}"/>
          </ac:spMkLst>
        </pc:spChg>
        <pc:picChg chg="mod">
          <ac:chgData name="pradnya bhise" userId="8fc32db3a88b9f2b" providerId="LiveId" clId="{31794AC5-C170-4847-8021-EA8D56229684}" dt="2022-09-22T16:20:35.191" v="254"/>
          <ac:picMkLst>
            <pc:docMk/>
            <pc:sldMk cId="2159033818" sldId="282"/>
            <ac:picMk id="5" creationId="{80B4C8E1-D198-A221-0590-3380A496BFBB}"/>
          </ac:picMkLst>
        </pc:picChg>
      </pc:sldChg>
      <pc:sldChg chg="modSp mod">
        <pc:chgData name="pradnya bhise" userId="8fc32db3a88b9f2b" providerId="LiveId" clId="{31794AC5-C170-4847-8021-EA8D56229684}" dt="2022-09-22T16:20:35.191" v="254"/>
        <pc:sldMkLst>
          <pc:docMk/>
          <pc:sldMk cId="276060195" sldId="283"/>
        </pc:sldMkLst>
        <pc:spChg chg="mod">
          <ac:chgData name="pradnya bhise" userId="8fc32db3a88b9f2b" providerId="LiveId" clId="{31794AC5-C170-4847-8021-EA8D56229684}" dt="2022-09-22T16:20:35.191" v="254"/>
          <ac:spMkLst>
            <pc:docMk/>
            <pc:sldMk cId="276060195" sldId="283"/>
            <ac:spMk id="2" creationId="{5D449846-9902-1912-8C21-208F2500C801}"/>
          </ac:spMkLst>
        </pc:spChg>
        <pc:picChg chg="mod">
          <ac:chgData name="pradnya bhise" userId="8fc32db3a88b9f2b" providerId="LiveId" clId="{31794AC5-C170-4847-8021-EA8D56229684}" dt="2022-09-22T16:20:35.191" v="254"/>
          <ac:picMkLst>
            <pc:docMk/>
            <pc:sldMk cId="276060195" sldId="283"/>
            <ac:picMk id="5" creationId="{CC584827-C1C5-337F-D4A9-CCC99FA6D0E5}"/>
          </ac:picMkLst>
        </pc:picChg>
      </pc:sldChg>
      <pc:sldChg chg="modSp mod">
        <pc:chgData name="pradnya bhise" userId="8fc32db3a88b9f2b" providerId="LiveId" clId="{31794AC5-C170-4847-8021-EA8D56229684}" dt="2022-09-22T16:20:35.191" v="254"/>
        <pc:sldMkLst>
          <pc:docMk/>
          <pc:sldMk cId="2450806648" sldId="285"/>
        </pc:sldMkLst>
        <pc:spChg chg="mod">
          <ac:chgData name="pradnya bhise" userId="8fc32db3a88b9f2b" providerId="LiveId" clId="{31794AC5-C170-4847-8021-EA8D56229684}" dt="2022-09-22T16:20:35.191" v="254"/>
          <ac:spMkLst>
            <pc:docMk/>
            <pc:sldMk cId="2450806648" sldId="285"/>
            <ac:spMk id="2" creationId="{D5965414-C556-4E47-9829-4E20706A4C32}"/>
          </ac:spMkLst>
        </pc:spChg>
        <pc:spChg chg="mod">
          <ac:chgData name="pradnya bhise" userId="8fc32db3a88b9f2b" providerId="LiveId" clId="{31794AC5-C170-4847-8021-EA8D56229684}" dt="2022-09-22T16:20:35.191" v="254"/>
          <ac:spMkLst>
            <pc:docMk/>
            <pc:sldMk cId="2450806648" sldId="285"/>
            <ac:spMk id="3" creationId="{6C22B968-9A49-E658-A8A6-B27EE1164B77}"/>
          </ac:spMkLst>
        </pc:spChg>
      </pc:sldChg>
      <pc:sldChg chg="addSp delSp modSp mod">
        <pc:chgData name="pradnya bhise" userId="8fc32db3a88b9f2b" providerId="LiveId" clId="{31794AC5-C170-4847-8021-EA8D56229684}" dt="2022-09-22T16:21:45.531" v="268" actId="14100"/>
        <pc:sldMkLst>
          <pc:docMk/>
          <pc:sldMk cId="3102025727" sldId="286"/>
        </pc:sldMkLst>
        <pc:spChg chg="add del mod">
          <ac:chgData name="pradnya bhise" userId="8fc32db3a88b9f2b" providerId="LiveId" clId="{31794AC5-C170-4847-8021-EA8D56229684}" dt="2022-09-22T16:02:50.922" v="110" actId="22"/>
          <ac:spMkLst>
            <pc:docMk/>
            <pc:sldMk cId="3102025727" sldId="286"/>
            <ac:spMk id="4" creationId="{C708B74F-C235-CCD4-731B-89C077752BCC}"/>
          </ac:spMkLst>
        </pc:spChg>
        <pc:picChg chg="del">
          <ac:chgData name="pradnya bhise" userId="8fc32db3a88b9f2b" providerId="LiveId" clId="{31794AC5-C170-4847-8021-EA8D56229684}" dt="2022-09-22T16:01:48.310" v="109" actId="21"/>
          <ac:picMkLst>
            <pc:docMk/>
            <pc:sldMk cId="3102025727" sldId="286"/>
            <ac:picMk id="5" creationId="{5BD3ACBC-8E52-EBC5-B0B3-1257BC193A3E}"/>
          </ac:picMkLst>
        </pc:picChg>
        <pc:picChg chg="add mod ord">
          <ac:chgData name="pradnya bhise" userId="8fc32db3a88b9f2b" providerId="LiveId" clId="{31794AC5-C170-4847-8021-EA8D56229684}" dt="2022-09-22T16:21:45.531" v="268" actId="14100"/>
          <ac:picMkLst>
            <pc:docMk/>
            <pc:sldMk cId="3102025727" sldId="286"/>
            <ac:picMk id="7" creationId="{6BB03CB6-6741-6834-ADC8-782A8805723C}"/>
          </ac:picMkLst>
        </pc:picChg>
      </pc:sldChg>
      <pc:sldChg chg="addSp delSp modSp mod">
        <pc:chgData name="pradnya bhise" userId="8fc32db3a88b9f2b" providerId="LiveId" clId="{31794AC5-C170-4847-8021-EA8D56229684}" dt="2022-09-22T16:21:28.501" v="264" actId="14100"/>
        <pc:sldMkLst>
          <pc:docMk/>
          <pc:sldMk cId="736839286" sldId="287"/>
        </pc:sldMkLst>
        <pc:spChg chg="mod">
          <ac:chgData name="pradnya bhise" userId="8fc32db3a88b9f2b" providerId="LiveId" clId="{31794AC5-C170-4847-8021-EA8D56229684}" dt="2022-09-22T16:20:35.191" v="254"/>
          <ac:spMkLst>
            <pc:docMk/>
            <pc:sldMk cId="736839286" sldId="287"/>
            <ac:spMk id="2" creationId="{380B4A6B-E737-F626-6FD1-DA45E4CBCD28}"/>
          </ac:spMkLst>
        </pc:spChg>
        <pc:spChg chg="add del mod">
          <ac:chgData name="pradnya bhise" userId="8fc32db3a88b9f2b" providerId="LiveId" clId="{31794AC5-C170-4847-8021-EA8D56229684}" dt="2022-09-22T16:04:11.731" v="116" actId="22"/>
          <ac:spMkLst>
            <pc:docMk/>
            <pc:sldMk cId="736839286" sldId="287"/>
            <ac:spMk id="4" creationId="{590E886D-2EA7-AA94-A172-951880370E65}"/>
          </ac:spMkLst>
        </pc:spChg>
        <pc:picChg chg="del">
          <ac:chgData name="pradnya bhise" userId="8fc32db3a88b9f2b" providerId="LiveId" clId="{31794AC5-C170-4847-8021-EA8D56229684}" dt="2022-09-22T16:03:43.900" v="115" actId="21"/>
          <ac:picMkLst>
            <pc:docMk/>
            <pc:sldMk cId="736839286" sldId="287"/>
            <ac:picMk id="5" creationId="{99496A68-EE32-87F3-79F7-65D1ACCD6D5F}"/>
          </ac:picMkLst>
        </pc:picChg>
        <pc:picChg chg="add mod ord">
          <ac:chgData name="pradnya bhise" userId="8fc32db3a88b9f2b" providerId="LiveId" clId="{31794AC5-C170-4847-8021-EA8D56229684}" dt="2022-09-22T16:21:28.501" v="264" actId="14100"/>
          <ac:picMkLst>
            <pc:docMk/>
            <pc:sldMk cId="736839286" sldId="287"/>
            <ac:picMk id="7" creationId="{6CABC838-4943-4C9A-4CE0-AC753E4E5FE8}"/>
          </ac:picMkLst>
        </pc:picChg>
      </pc:sldChg>
      <pc:sldChg chg="addSp delSp modSp mod">
        <pc:chgData name="pradnya bhise" userId="8fc32db3a88b9f2b" providerId="LiveId" clId="{31794AC5-C170-4847-8021-EA8D56229684}" dt="2022-09-22T16:20:49.941" v="258" actId="14100"/>
        <pc:sldMkLst>
          <pc:docMk/>
          <pc:sldMk cId="2646777964" sldId="288"/>
        </pc:sldMkLst>
        <pc:spChg chg="mod">
          <ac:chgData name="pradnya bhise" userId="8fc32db3a88b9f2b" providerId="LiveId" clId="{31794AC5-C170-4847-8021-EA8D56229684}" dt="2022-09-22T16:20:35.191" v="254"/>
          <ac:spMkLst>
            <pc:docMk/>
            <pc:sldMk cId="2646777964" sldId="288"/>
            <ac:spMk id="2" creationId="{15373BEA-721B-A318-DA89-07CB178AAAC0}"/>
          </ac:spMkLst>
        </pc:spChg>
        <pc:spChg chg="add del mod">
          <ac:chgData name="pradnya bhise" userId="8fc32db3a88b9f2b" providerId="LiveId" clId="{31794AC5-C170-4847-8021-EA8D56229684}" dt="2022-09-22T16:05:18.207" v="122"/>
          <ac:spMkLst>
            <pc:docMk/>
            <pc:sldMk cId="2646777964" sldId="288"/>
            <ac:spMk id="4" creationId="{3785C315-577E-053C-7E0D-4CB563999E69}"/>
          </ac:spMkLst>
        </pc:spChg>
        <pc:spChg chg="add del mod">
          <ac:chgData name="pradnya bhise" userId="8fc32db3a88b9f2b" providerId="LiveId" clId="{31794AC5-C170-4847-8021-EA8D56229684}" dt="2022-09-22T16:05:40.970" v="124" actId="22"/>
          <ac:spMkLst>
            <pc:docMk/>
            <pc:sldMk cId="2646777964" sldId="288"/>
            <ac:spMk id="8" creationId="{2A09DF96-678A-7AED-515C-695C4D5CE250}"/>
          </ac:spMkLst>
        </pc:spChg>
        <pc:picChg chg="del">
          <ac:chgData name="pradnya bhise" userId="8fc32db3a88b9f2b" providerId="LiveId" clId="{31794AC5-C170-4847-8021-EA8D56229684}" dt="2022-09-22T16:05:12.990" v="121" actId="21"/>
          <ac:picMkLst>
            <pc:docMk/>
            <pc:sldMk cId="2646777964" sldId="288"/>
            <ac:picMk id="5" creationId="{4E9FF7C7-B687-7325-DF72-C70BC31C9BDF}"/>
          </ac:picMkLst>
        </pc:picChg>
        <pc:picChg chg="add del mod">
          <ac:chgData name="pradnya bhise" userId="8fc32db3a88b9f2b" providerId="LiveId" clId="{31794AC5-C170-4847-8021-EA8D56229684}" dt="2022-09-22T16:05:30.550" v="123" actId="21"/>
          <ac:picMkLst>
            <pc:docMk/>
            <pc:sldMk cId="2646777964" sldId="288"/>
            <ac:picMk id="6" creationId="{D324EB8F-6D81-8D2C-D687-B1DEBC599501}"/>
          </ac:picMkLst>
        </pc:picChg>
        <pc:picChg chg="add mod ord">
          <ac:chgData name="pradnya bhise" userId="8fc32db3a88b9f2b" providerId="LiveId" clId="{31794AC5-C170-4847-8021-EA8D56229684}" dt="2022-09-22T16:20:49.941" v="258" actId="14100"/>
          <ac:picMkLst>
            <pc:docMk/>
            <pc:sldMk cId="2646777964" sldId="288"/>
            <ac:picMk id="10" creationId="{2183FE45-D899-C797-C4CB-5CED8F6B6703}"/>
          </ac:picMkLst>
        </pc:picChg>
      </pc:sldChg>
      <pc:sldChg chg="addSp delSp modSp mod">
        <pc:chgData name="pradnya bhise" userId="8fc32db3a88b9f2b" providerId="LiveId" clId="{31794AC5-C170-4847-8021-EA8D56229684}" dt="2022-09-22T16:20:35.191" v="254"/>
        <pc:sldMkLst>
          <pc:docMk/>
          <pc:sldMk cId="793427941" sldId="289"/>
        </pc:sldMkLst>
        <pc:spChg chg="mod">
          <ac:chgData name="pradnya bhise" userId="8fc32db3a88b9f2b" providerId="LiveId" clId="{31794AC5-C170-4847-8021-EA8D56229684}" dt="2022-09-22T16:20:35.191" v="254"/>
          <ac:spMkLst>
            <pc:docMk/>
            <pc:sldMk cId="793427941" sldId="289"/>
            <ac:spMk id="2" creationId="{2F865D61-B46D-7E00-9E87-551FBCB1DD53}"/>
          </ac:spMkLst>
        </pc:spChg>
        <pc:spChg chg="add del mod">
          <ac:chgData name="pradnya bhise" userId="8fc32db3a88b9f2b" providerId="LiveId" clId="{31794AC5-C170-4847-8021-EA8D56229684}" dt="2022-09-22T16:07:32.240" v="145" actId="22"/>
          <ac:spMkLst>
            <pc:docMk/>
            <pc:sldMk cId="793427941" sldId="289"/>
            <ac:spMk id="4" creationId="{0D660D34-5010-74CB-47B4-211177FEA776}"/>
          </ac:spMkLst>
        </pc:spChg>
        <pc:picChg chg="del">
          <ac:chgData name="pradnya bhise" userId="8fc32db3a88b9f2b" providerId="LiveId" clId="{31794AC5-C170-4847-8021-EA8D56229684}" dt="2022-09-22T16:07:11.190" v="144" actId="21"/>
          <ac:picMkLst>
            <pc:docMk/>
            <pc:sldMk cId="793427941" sldId="289"/>
            <ac:picMk id="5" creationId="{48F36BDD-CB6D-9542-DF5A-8FB9DD5D3880}"/>
          </ac:picMkLst>
        </pc:picChg>
        <pc:picChg chg="add mod ord">
          <ac:chgData name="pradnya bhise" userId="8fc32db3a88b9f2b" providerId="LiveId" clId="{31794AC5-C170-4847-8021-EA8D56229684}" dt="2022-09-22T16:17:15.240" v="227" actId="14100"/>
          <ac:picMkLst>
            <pc:docMk/>
            <pc:sldMk cId="793427941" sldId="289"/>
            <ac:picMk id="7" creationId="{893A1FAB-DA18-564E-3A53-7F1E428EC4D6}"/>
          </ac:picMkLst>
        </pc:picChg>
      </pc:sldChg>
      <pc:sldChg chg="addSp delSp modSp mod">
        <pc:chgData name="pradnya bhise" userId="8fc32db3a88b9f2b" providerId="LiveId" clId="{31794AC5-C170-4847-8021-EA8D56229684}" dt="2022-09-22T16:20:35.191" v="254"/>
        <pc:sldMkLst>
          <pc:docMk/>
          <pc:sldMk cId="2686494842" sldId="290"/>
        </pc:sldMkLst>
        <pc:spChg chg="mod">
          <ac:chgData name="pradnya bhise" userId="8fc32db3a88b9f2b" providerId="LiveId" clId="{31794AC5-C170-4847-8021-EA8D56229684}" dt="2022-09-22T16:20:35.191" v="254"/>
          <ac:spMkLst>
            <pc:docMk/>
            <pc:sldMk cId="2686494842" sldId="290"/>
            <ac:spMk id="2" creationId="{F6F0E330-0B7A-CA5C-D213-04E121516974}"/>
          </ac:spMkLst>
        </pc:spChg>
        <pc:spChg chg="add del mod">
          <ac:chgData name="pradnya bhise" userId="8fc32db3a88b9f2b" providerId="LiveId" clId="{31794AC5-C170-4847-8021-EA8D56229684}" dt="2022-09-22T16:15:20.260" v="207" actId="22"/>
          <ac:spMkLst>
            <pc:docMk/>
            <pc:sldMk cId="2686494842" sldId="290"/>
            <ac:spMk id="4" creationId="{5D79047A-8930-A57B-54FB-A94037A354C2}"/>
          </ac:spMkLst>
        </pc:spChg>
        <pc:picChg chg="del mod">
          <ac:chgData name="pradnya bhise" userId="8fc32db3a88b9f2b" providerId="LiveId" clId="{31794AC5-C170-4847-8021-EA8D56229684}" dt="2022-09-22T16:14:55.480" v="206" actId="21"/>
          <ac:picMkLst>
            <pc:docMk/>
            <pc:sldMk cId="2686494842" sldId="290"/>
            <ac:picMk id="5" creationId="{0F001833-10CA-3655-1FA5-3CD02433D793}"/>
          </ac:picMkLst>
        </pc:picChg>
        <pc:picChg chg="add mod ord">
          <ac:chgData name="pradnya bhise" userId="8fc32db3a88b9f2b" providerId="LiveId" clId="{31794AC5-C170-4847-8021-EA8D56229684}" dt="2022-09-22T16:15:36.261" v="211" actId="14100"/>
          <ac:picMkLst>
            <pc:docMk/>
            <pc:sldMk cId="2686494842" sldId="290"/>
            <ac:picMk id="7" creationId="{860C57C0-7D2E-06CB-AE40-122F43905671}"/>
          </ac:picMkLst>
        </pc:picChg>
      </pc:sldChg>
      <pc:sldChg chg="modSp mod">
        <pc:chgData name="pradnya bhise" userId="8fc32db3a88b9f2b" providerId="LiveId" clId="{31794AC5-C170-4847-8021-EA8D56229684}" dt="2022-09-22T16:20:10.890" v="248" actId="27636"/>
        <pc:sldMkLst>
          <pc:docMk/>
          <pc:sldMk cId="1209062321" sldId="292"/>
        </pc:sldMkLst>
        <pc:spChg chg="mod">
          <ac:chgData name="pradnya bhise" userId="8fc32db3a88b9f2b" providerId="LiveId" clId="{31794AC5-C170-4847-8021-EA8D56229684}" dt="2022-09-22T16:20:10.890" v="248" actId="27636"/>
          <ac:spMkLst>
            <pc:docMk/>
            <pc:sldMk cId="1209062321" sldId="292"/>
            <ac:spMk id="3" creationId="{D20E9A95-2A2D-4EC7-7752-DFFCA2527503}"/>
          </ac:spMkLst>
        </pc:spChg>
      </pc:sldChg>
      <pc:sldChg chg="modSp mod">
        <pc:chgData name="pradnya bhise" userId="8fc32db3a88b9f2b" providerId="LiveId" clId="{31794AC5-C170-4847-8021-EA8D56229684}" dt="2022-09-22T16:22:26.910" v="270" actId="20577"/>
        <pc:sldMkLst>
          <pc:docMk/>
          <pc:sldMk cId="1210740779" sldId="293"/>
        </pc:sldMkLst>
        <pc:spChg chg="mod">
          <ac:chgData name="pradnya bhise" userId="8fc32db3a88b9f2b" providerId="LiveId" clId="{31794AC5-C170-4847-8021-EA8D56229684}" dt="2022-09-22T16:22:26.910" v="270" actId="20577"/>
          <ac:spMkLst>
            <pc:docMk/>
            <pc:sldMk cId="1210740779" sldId="293"/>
            <ac:spMk id="2" creationId="{9AFD5E59-AF3A-5387-C6BB-F862343CCCE3}"/>
          </ac:spMkLst>
        </pc:spChg>
      </pc:sldChg>
      <pc:sldChg chg="addSp delSp modSp new mod">
        <pc:chgData name="pradnya bhise" userId="8fc32db3a88b9f2b" providerId="LiveId" clId="{31794AC5-C170-4847-8021-EA8D56229684}" dt="2022-09-22T16:00:43.150" v="108" actId="207"/>
        <pc:sldMkLst>
          <pc:docMk/>
          <pc:sldMk cId="3676328260" sldId="294"/>
        </pc:sldMkLst>
        <pc:spChg chg="add mod">
          <ac:chgData name="pradnya bhise" userId="8fc32db3a88b9f2b" providerId="LiveId" clId="{31794AC5-C170-4847-8021-EA8D56229684}" dt="2022-09-22T15:57:29.463" v="85" actId="20577"/>
          <ac:spMkLst>
            <pc:docMk/>
            <pc:sldMk cId="3676328260" sldId="294"/>
            <ac:spMk id="2" creationId="{A7918C95-EDC5-4492-9158-99DAF082B899}"/>
          </ac:spMkLst>
        </pc:spChg>
        <pc:spChg chg="add del mod">
          <ac:chgData name="pradnya bhise" userId="8fc32db3a88b9f2b" providerId="LiveId" clId="{31794AC5-C170-4847-8021-EA8D56229684}" dt="2022-09-22T15:58:54.111" v="89"/>
          <ac:spMkLst>
            <pc:docMk/>
            <pc:sldMk cId="3676328260" sldId="294"/>
            <ac:spMk id="3" creationId="{A8F23A8A-9023-73F2-39F0-8F6DBAED43C8}"/>
          </ac:spMkLst>
        </pc:spChg>
        <pc:spChg chg="add mod">
          <ac:chgData name="pradnya bhise" userId="8fc32db3a88b9f2b" providerId="LiveId" clId="{31794AC5-C170-4847-8021-EA8D56229684}" dt="2022-09-22T15:59:48.400" v="98" actId="207"/>
          <ac:spMkLst>
            <pc:docMk/>
            <pc:sldMk cId="3676328260" sldId="294"/>
            <ac:spMk id="4" creationId="{5AC738C4-BDEA-27D1-E591-574E008214AE}"/>
          </ac:spMkLst>
        </pc:spChg>
        <pc:spChg chg="add mod">
          <ac:chgData name="pradnya bhise" userId="8fc32db3a88b9f2b" providerId="LiveId" clId="{31794AC5-C170-4847-8021-EA8D56229684}" dt="2022-09-22T16:00:43.150" v="108" actId="207"/>
          <ac:spMkLst>
            <pc:docMk/>
            <pc:sldMk cId="3676328260" sldId="294"/>
            <ac:spMk id="5" creationId="{584C06FA-538A-4423-AB5D-BD335AB0449F}"/>
          </ac:spMkLst>
        </pc:spChg>
      </pc:sldChg>
      <pc:sldChg chg="addSp delSp modSp new mod">
        <pc:chgData name="pradnya bhise" userId="8fc32db3a88b9f2b" providerId="LiveId" clId="{31794AC5-C170-4847-8021-EA8D56229684}" dt="2022-09-22T16:13:17.251" v="200" actId="207"/>
        <pc:sldMkLst>
          <pc:docMk/>
          <pc:sldMk cId="1169068488" sldId="295"/>
        </pc:sldMkLst>
        <pc:spChg chg="add mod">
          <ac:chgData name="pradnya bhise" userId="8fc32db3a88b9f2b" providerId="LiveId" clId="{31794AC5-C170-4847-8021-EA8D56229684}" dt="2022-09-22T16:10:55.269" v="187" actId="207"/>
          <ac:spMkLst>
            <pc:docMk/>
            <pc:sldMk cId="1169068488" sldId="295"/>
            <ac:spMk id="2" creationId="{7198BEA6-EBA8-6208-6DFC-3B8FB1BAF3D1}"/>
          </ac:spMkLst>
        </pc:spChg>
        <pc:spChg chg="add del mod">
          <ac:chgData name="pradnya bhise" userId="8fc32db3a88b9f2b" providerId="LiveId" clId="{31794AC5-C170-4847-8021-EA8D56229684}" dt="2022-09-22T16:11:43.971" v="193" actId="478"/>
          <ac:spMkLst>
            <pc:docMk/>
            <pc:sldMk cId="1169068488" sldId="295"/>
            <ac:spMk id="3" creationId="{6D740ABF-546A-9571-BDC3-67FD4659A872}"/>
          </ac:spMkLst>
        </pc:spChg>
        <pc:spChg chg="add mod">
          <ac:chgData name="pradnya bhise" userId="8fc32db3a88b9f2b" providerId="LiveId" clId="{31794AC5-C170-4847-8021-EA8D56229684}" dt="2022-09-22T16:13:17.251" v="200" actId="207"/>
          <ac:spMkLst>
            <pc:docMk/>
            <pc:sldMk cId="1169068488" sldId="295"/>
            <ac:spMk id="4" creationId="{5ABB0EAD-3191-D1AE-0CCB-BDD20E8F9DA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AE25-4011-2098-0591-5B12D46C40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4269A6-3E8E-E8D7-8721-E3CE4D098B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AAEFE9C-AAC1-1A74-CEDB-4E9DC7A44CB5}"/>
              </a:ext>
            </a:extLst>
          </p:cNvPr>
          <p:cNvSpPr>
            <a:spLocks noGrp="1"/>
          </p:cNvSpPr>
          <p:nvPr>
            <p:ph type="dt" sz="half" idx="10"/>
          </p:nvPr>
        </p:nvSpPr>
        <p:spPr/>
        <p:txBody>
          <a:bodyPr/>
          <a:lstStyle/>
          <a:p>
            <a:fld id="{2FDE48A9-FE9F-45A8-BD7B-EEE59802DB3F}" type="datetimeFigureOut">
              <a:rPr lang="en-IN" smtClean="0"/>
              <a:t>22-09-2022</a:t>
            </a:fld>
            <a:endParaRPr lang="en-IN"/>
          </a:p>
        </p:txBody>
      </p:sp>
      <p:sp>
        <p:nvSpPr>
          <p:cNvPr id="5" name="Footer Placeholder 4">
            <a:extLst>
              <a:ext uri="{FF2B5EF4-FFF2-40B4-BE49-F238E27FC236}">
                <a16:creationId xmlns:a16="http://schemas.microsoft.com/office/drawing/2014/main" id="{502AD0B2-1D0D-9BD2-366F-CD4BD27D0F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370621-B1D6-E65D-8B92-F174671F6855}"/>
              </a:ext>
            </a:extLst>
          </p:cNvPr>
          <p:cNvSpPr>
            <a:spLocks noGrp="1"/>
          </p:cNvSpPr>
          <p:nvPr>
            <p:ph type="sldNum" sz="quarter" idx="12"/>
          </p:nvPr>
        </p:nvSpPr>
        <p:spPr/>
        <p:txBody>
          <a:bodyPr/>
          <a:lstStyle/>
          <a:p>
            <a:fld id="{706DF481-EB5D-4BF4-976E-BC867FE7CABE}" type="slidenum">
              <a:rPr lang="en-IN" smtClean="0"/>
              <a:t>‹#›</a:t>
            </a:fld>
            <a:endParaRPr lang="en-IN"/>
          </a:p>
        </p:txBody>
      </p:sp>
    </p:spTree>
    <p:extLst>
      <p:ext uri="{BB962C8B-B14F-4D97-AF65-F5344CB8AC3E}">
        <p14:creationId xmlns:p14="http://schemas.microsoft.com/office/powerpoint/2010/main" val="3227543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818F9-AAAE-F443-8C89-640E1B28E5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48C88F-4D8E-49EB-3661-BB8711DBC9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1167BC-591F-CB8A-F791-92D23F5E5715}"/>
              </a:ext>
            </a:extLst>
          </p:cNvPr>
          <p:cNvSpPr>
            <a:spLocks noGrp="1"/>
          </p:cNvSpPr>
          <p:nvPr>
            <p:ph type="dt" sz="half" idx="10"/>
          </p:nvPr>
        </p:nvSpPr>
        <p:spPr/>
        <p:txBody>
          <a:bodyPr/>
          <a:lstStyle/>
          <a:p>
            <a:fld id="{2FDE48A9-FE9F-45A8-BD7B-EEE59802DB3F}" type="datetimeFigureOut">
              <a:rPr lang="en-IN" smtClean="0"/>
              <a:t>22-09-2022</a:t>
            </a:fld>
            <a:endParaRPr lang="en-IN"/>
          </a:p>
        </p:txBody>
      </p:sp>
      <p:sp>
        <p:nvSpPr>
          <p:cNvPr id="5" name="Footer Placeholder 4">
            <a:extLst>
              <a:ext uri="{FF2B5EF4-FFF2-40B4-BE49-F238E27FC236}">
                <a16:creationId xmlns:a16="http://schemas.microsoft.com/office/drawing/2014/main" id="{4D55440D-C546-7EEA-86F0-58C1969D0A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4654C3-5A68-3C10-D2E8-6E27319D04BE}"/>
              </a:ext>
            </a:extLst>
          </p:cNvPr>
          <p:cNvSpPr>
            <a:spLocks noGrp="1"/>
          </p:cNvSpPr>
          <p:nvPr>
            <p:ph type="sldNum" sz="quarter" idx="12"/>
          </p:nvPr>
        </p:nvSpPr>
        <p:spPr/>
        <p:txBody>
          <a:bodyPr/>
          <a:lstStyle/>
          <a:p>
            <a:fld id="{706DF481-EB5D-4BF4-976E-BC867FE7CABE}" type="slidenum">
              <a:rPr lang="en-IN" smtClean="0"/>
              <a:t>‹#›</a:t>
            </a:fld>
            <a:endParaRPr lang="en-IN"/>
          </a:p>
        </p:txBody>
      </p:sp>
    </p:spTree>
    <p:extLst>
      <p:ext uri="{BB962C8B-B14F-4D97-AF65-F5344CB8AC3E}">
        <p14:creationId xmlns:p14="http://schemas.microsoft.com/office/powerpoint/2010/main" val="1372996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820F49-0D90-DCD5-A08C-C9E9A7EA30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38E253-4DE7-DD32-89AD-849986068A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B653F6-6C05-AAAB-F701-85944B7CF418}"/>
              </a:ext>
            </a:extLst>
          </p:cNvPr>
          <p:cNvSpPr>
            <a:spLocks noGrp="1"/>
          </p:cNvSpPr>
          <p:nvPr>
            <p:ph type="dt" sz="half" idx="10"/>
          </p:nvPr>
        </p:nvSpPr>
        <p:spPr/>
        <p:txBody>
          <a:bodyPr/>
          <a:lstStyle/>
          <a:p>
            <a:fld id="{2FDE48A9-FE9F-45A8-BD7B-EEE59802DB3F}" type="datetimeFigureOut">
              <a:rPr lang="en-IN" smtClean="0"/>
              <a:t>22-09-2022</a:t>
            </a:fld>
            <a:endParaRPr lang="en-IN"/>
          </a:p>
        </p:txBody>
      </p:sp>
      <p:sp>
        <p:nvSpPr>
          <p:cNvPr id="5" name="Footer Placeholder 4">
            <a:extLst>
              <a:ext uri="{FF2B5EF4-FFF2-40B4-BE49-F238E27FC236}">
                <a16:creationId xmlns:a16="http://schemas.microsoft.com/office/drawing/2014/main" id="{3B834CB8-546C-DB68-D8EA-771AB06168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BE01B1-D7FB-B124-9942-ACA9EBCD4B7A}"/>
              </a:ext>
            </a:extLst>
          </p:cNvPr>
          <p:cNvSpPr>
            <a:spLocks noGrp="1"/>
          </p:cNvSpPr>
          <p:nvPr>
            <p:ph type="sldNum" sz="quarter" idx="12"/>
          </p:nvPr>
        </p:nvSpPr>
        <p:spPr/>
        <p:txBody>
          <a:bodyPr/>
          <a:lstStyle/>
          <a:p>
            <a:fld id="{706DF481-EB5D-4BF4-976E-BC867FE7CABE}" type="slidenum">
              <a:rPr lang="en-IN" smtClean="0"/>
              <a:t>‹#›</a:t>
            </a:fld>
            <a:endParaRPr lang="en-IN"/>
          </a:p>
        </p:txBody>
      </p:sp>
    </p:spTree>
    <p:extLst>
      <p:ext uri="{BB962C8B-B14F-4D97-AF65-F5344CB8AC3E}">
        <p14:creationId xmlns:p14="http://schemas.microsoft.com/office/powerpoint/2010/main" val="1133540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5761B-E033-1D7B-5F61-F35C108FA4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3E31FE-9905-0916-A0E5-F568B33EEC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DA17E1-8901-F31F-1806-AF987D6DFE39}"/>
              </a:ext>
            </a:extLst>
          </p:cNvPr>
          <p:cNvSpPr>
            <a:spLocks noGrp="1"/>
          </p:cNvSpPr>
          <p:nvPr>
            <p:ph type="dt" sz="half" idx="10"/>
          </p:nvPr>
        </p:nvSpPr>
        <p:spPr/>
        <p:txBody>
          <a:bodyPr/>
          <a:lstStyle/>
          <a:p>
            <a:fld id="{2FDE48A9-FE9F-45A8-BD7B-EEE59802DB3F}" type="datetimeFigureOut">
              <a:rPr lang="en-IN" smtClean="0"/>
              <a:t>22-09-2022</a:t>
            </a:fld>
            <a:endParaRPr lang="en-IN"/>
          </a:p>
        </p:txBody>
      </p:sp>
      <p:sp>
        <p:nvSpPr>
          <p:cNvPr id="5" name="Footer Placeholder 4">
            <a:extLst>
              <a:ext uri="{FF2B5EF4-FFF2-40B4-BE49-F238E27FC236}">
                <a16:creationId xmlns:a16="http://schemas.microsoft.com/office/drawing/2014/main" id="{A483A4E2-DAB3-053E-A455-1616E1A692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A12C9C-93E1-89C1-8575-3583F2CA4C14}"/>
              </a:ext>
            </a:extLst>
          </p:cNvPr>
          <p:cNvSpPr>
            <a:spLocks noGrp="1"/>
          </p:cNvSpPr>
          <p:nvPr>
            <p:ph type="sldNum" sz="quarter" idx="12"/>
          </p:nvPr>
        </p:nvSpPr>
        <p:spPr/>
        <p:txBody>
          <a:bodyPr/>
          <a:lstStyle/>
          <a:p>
            <a:fld id="{706DF481-EB5D-4BF4-976E-BC867FE7CABE}" type="slidenum">
              <a:rPr lang="en-IN" smtClean="0"/>
              <a:t>‹#›</a:t>
            </a:fld>
            <a:endParaRPr lang="en-IN"/>
          </a:p>
        </p:txBody>
      </p:sp>
    </p:spTree>
    <p:extLst>
      <p:ext uri="{BB962C8B-B14F-4D97-AF65-F5344CB8AC3E}">
        <p14:creationId xmlns:p14="http://schemas.microsoft.com/office/powerpoint/2010/main" val="3269873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FCAB8-90F5-AA69-EB3F-0E7AC41F62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A89655-96C9-078F-C384-E42E1E47DC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AECC48-7C4C-F40F-6B88-B74FF078AFBC}"/>
              </a:ext>
            </a:extLst>
          </p:cNvPr>
          <p:cNvSpPr>
            <a:spLocks noGrp="1"/>
          </p:cNvSpPr>
          <p:nvPr>
            <p:ph type="dt" sz="half" idx="10"/>
          </p:nvPr>
        </p:nvSpPr>
        <p:spPr/>
        <p:txBody>
          <a:bodyPr/>
          <a:lstStyle/>
          <a:p>
            <a:fld id="{2FDE48A9-FE9F-45A8-BD7B-EEE59802DB3F}" type="datetimeFigureOut">
              <a:rPr lang="en-IN" smtClean="0"/>
              <a:t>22-09-2022</a:t>
            </a:fld>
            <a:endParaRPr lang="en-IN"/>
          </a:p>
        </p:txBody>
      </p:sp>
      <p:sp>
        <p:nvSpPr>
          <p:cNvPr id="5" name="Footer Placeholder 4">
            <a:extLst>
              <a:ext uri="{FF2B5EF4-FFF2-40B4-BE49-F238E27FC236}">
                <a16:creationId xmlns:a16="http://schemas.microsoft.com/office/drawing/2014/main" id="{5E3E7494-DCAD-5A28-7500-FF379DF645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99D9D7-36FC-DE35-C395-51B8690AF2F7}"/>
              </a:ext>
            </a:extLst>
          </p:cNvPr>
          <p:cNvSpPr>
            <a:spLocks noGrp="1"/>
          </p:cNvSpPr>
          <p:nvPr>
            <p:ph type="sldNum" sz="quarter" idx="12"/>
          </p:nvPr>
        </p:nvSpPr>
        <p:spPr/>
        <p:txBody>
          <a:bodyPr/>
          <a:lstStyle/>
          <a:p>
            <a:fld id="{706DF481-EB5D-4BF4-976E-BC867FE7CABE}" type="slidenum">
              <a:rPr lang="en-IN" smtClean="0"/>
              <a:t>‹#›</a:t>
            </a:fld>
            <a:endParaRPr lang="en-IN"/>
          </a:p>
        </p:txBody>
      </p:sp>
    </p:spTree>
    <p:extLst>
      <p:ext uri="{BB962C8B-B14F-4D97-AF65-F5344CB8AC3E}">
        <p14:creationId xmlns:p14="http://schemas.microsoft.com/office/powerpoint/2010/main" val="3988107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E3014-2CAC-821F-6B9F-21CEBDBFB6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4F5918-4C38-0751-2CC3-FCE5E77F6B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505E63-5CCF-879A-5BEB-600215B2C5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47C780-7F04-D74C-FD6A-D2FC42EEB628}"/>
              </a:ext>
            </a:extLst>
          </p:cNvPr>
          <p:cNvSpPr>
            <a:spLocks noGrp="1"/>
          </p:cNvSpPr>
          <p:nvPr>
            <p:ph type="dt" sz="half" idx="10"/>
          </p:nvPr>
        </p:nvSpPr>
        <p:spPr/>
        <p:txBody>
          <a:bodyPr/>
          <a:lstStyle/>
          <a:p>
            <a:fld id="{2FDE48A9-FE9F-45A8-BD7B-EEE59802DB3F}" type="datetimeFigureOut">
              <a:rPr lang="en-IN" smtClean="0"/>
              <a:t>22-09-2022</a:t>
            </a:fld>
            <a:endParaRPr lang="en-IN"/>
          </a:p>
        </p:txBody>
      </p:sp>
      <p:sp>
        <p:nvSpPr>
          <p:cNvPr id="6" name="Footer Placeholder 5">
            <a:extLst>
              <a:ext uri="{FF2B5EF4-FFF2-40B4-BE49-F238E27FC236}">
                <a16:creationId xmlns:a16="http://schemas.microsoft.com/office/drawing/2014/main" id="{C2374C96-E4C8-3550-A434-C86B4E0BF3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7E7352-3C3E-DA36-9DE6-02CE17D7E935}"/>
              </a:ext>
            </a:extLst>
          </p:cNvPr>
          <p:cNvSpPr>
            <a:spLocks noGrp="1"/>
          </p:cNvSpPr>
          <p:nvPr>
            <p:ph type="sldNum" sz="quarter" idx="12"/>
          </p:nvPr>
        </p:nvSpPr>
        <p:spPr/>
        <p:txBody>
          <a:bodyPr/>
          <a:lstStyle/>
          <a:p>
            <a:fld id="{706DF481-EB5D-4BF4-976E-BC867FE7CABE}" type="slidenum">
              <a:rPr lang="en-IN" smtClean="0"/>
              <a:t>‹#›</a:t>
            </a:fld>
            <a:endParaRPr lang="en-IN"/>
          </a:p>
        </p:txBody>
      </p:sp>
    </p:spTree>
    <p:extLst>
      <p:ext uri="{BB962C8B-B14F-4D97-AF65-F5344CB8AC3E}">
        <p14:creationId xmlns:p14="http://schemas.microsoft.com/office/powerpoint/2010/main" val="1974439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00B13-2DC9-D4D1-A351-B6B5A9A938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32A83F-99E1-1DD3-371A-174D11140F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91988D-14FC-81ED-0107-4036B27DBC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D1E689-46C0-C63D-B1A9-F72FCEBF58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2F1A75-D2EF-61AD-73D2-76EBACE079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91BF4B1-19E7-F810-8DD8-DE84C1A74506}"/>
              </a:ext>
            </a:extLst>
          </p:cNvPr>
          <p:cNvSpPr>
            <a:spLocks noGrp="1"/>
          </p:cNvSpPr>
          <p:nvPr>
            <p:ph type="dt" sz="half" idx="10"/>
          </p:nvPr>
        </p:nvSpPr>
        <p:spPr/>
        <p:txBody>
          <a:bodyPr/>
          <a:lstStyle/>
          <a:p>
            <a:fld id="{2FDE48A9-FE9F-45A8-BD7B-EEE59802DB3F}" type="datetimeFigureOut">
              <a:rPr lang="en-IN" smtClean="0"/>
              <a:t>22-09-2022</a:t>
            </a:fld>
            <a:endParaRPr lang="en-IN"/>
          </a:p>
        </p:txBody>
      </p:sp>
      <p:sp>
        <p:nvSpPr>
          <p:cNvPr id="8" name="Footer Placeholder 7">
            <a:extLst>
              <a:ext uri="{FF2B5EF4-FFF2-40B4-BE49-F238E27FC236}">
                <a16:creationId xmlns:a16="http://schemas.microsoft.com/office/drawing/2014/main" id="{C2758BA3-77F0-A460-A504-3B3FB65D24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4E6CFA-A278-D37A-70D4-540FD83C12CA}"/>
              </a:ext>
            </a:extLst>
          </p:cNvPr>
          <p:cNvSpPr>
            <a:spLocks noGrp="1"/>
          </p:cNvSpPr>
          <p:nvPr>
            <p:ph type="sldNum" sz="quarter" idx="12"/>
          </p:nvPr>
        </p:nvSpPr>
        <p:spPr/>
        <p:txBody>
          <a:bodyPr/>
          <a:lstStyle/>
          <a:p>
            <a:fld id="{706DF481-EB5D-4BF4-976E-BC867FE7CABE}" type="slidenum">
              <a:rPr lang="en-IN" smtClean="0"/>
              <a:t>‹#›</a:t>
            </a:fld>
            <a:endParaRPr lang="en-IN"/>
          </a:p>
        </p:txBody>
      </p:sp>
    </p:spTree>
    <p:extLst>
      <p:ext uri="{BB962C8B-B14F-4D97-AF65-F5344CB8AC3E}">
        <p14:creationId xmlns:p14="http://schemas.microsoft.com/office/powerpoint/2010/main" val="2947615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0AAA1-1E92-4BA3-707E-02D8086A2A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5DFB53-A3C2-52E5-9FB7-357BAB7D4277}"/>
              </a:ext>
            </a:extLst>
          </p:cNvPr>
          <p:cNvSpPr>
            <a:spLocks noGrp="1"/>
          </p:cNvSpPr>
          <p:nvPr>
            <p:ph type="dt" sz="half" idx="10"/>
          </p:nvPr>
        </p:nvSpPr>
        <p:spPr/>
        <p:txBody>
          <a:bodyPr/>
          <a:lstStyle/>
          <a:p>
            <a:fld id="{2FDE48A9-FE9F-45A8-BD7B-EEE59802DB3F}" type="datetimeFigureOut">
              <a:rPr lang="en-IN" smtClean="0"/>
              <a:t>22-09-2022</a:t>
            </a:fld>
            <a:endParaRPr lang="en-IN"/>
          </a:p>
        </p:txBody>
      </p:sp>
      <p:sp>
        <p:nvSpPr>
          <p:cNvPr id="4" name="Footer Placeholder 3">
            <a:extLst>
              <a:ext uri="{FF2B5EF4-FFF2-40B4-BE49-F238E27FC236}">
                <a16:creationId xmlns:a16="http://schemas.microsoft.com/office/drawing/2014/main" id="{081A52ED-F3DD-10D4-918D-9AF9A525DB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3DE5A8-F445-FAD4-3664-1BE0BAA46E1F}"/>
              </a:ext>
            </a:extLst>
          </p:cNvPr>
          <p:cNvSpPr>
            <a:spLocks noGrp="1"/>
          </p:cNvSpPr>
          <p:nvPr>
            <p:ph type="sldNum" sz="quarter" idx="12"/>
          </p:nvPr>
        </p:nvSpPr>
        <p:spPr/>
        <p:txBody>
          <a:bodyPr/>
          <a:lstStyle/>
          <a:p>
            <a:fld id="{706DF481-EB5D-4BF4-976E-BC867FE7CABE}" type="slidenum">
              <a:rPr lang="en-IN" smtClean="0"/>
              <a:t>‹#›</a:t>
            </a:fld>
            <a:endParaRPr lang="en-IN"/>
          </a:p>
        </p:txBody>
      </p:sp>
    </p:spTree>
    <p:extLst>
      <p:ext uri="{BB962C8B-B14F-4D97-AF65-F5344CB8AC3E}">
        <p14:creationId xmlns:p14="http://schemas.microsoft.com/office/powerpoint/2010/main" val="233948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F828BE-7024-47AB-A92B-F3E5957015A0}"/>
              </a:ext>
            </a:extLst>
          </p:cNvPr>
          <p:cNvSpPr>
            <a:spLocks noGrp="1"/>
          </p:cNvSpPr>
          <p:nvPr>
            <p:ph type="dt" sz="half" idx="10"/>
          </p:nvPr>
        </p:nvSpPr>
        <p:spPr/>
        <p:txBody>
          <a:bodyPr/>
          <a:lstStyle/>
          <a:p>
            <a:fld id="{2FDE48A9-FE9F-45A8-BD7B-EEE59802DB3F}" type="datetimeFigureOut">
              <a:rPr lang="en-IN" smtClean="0"/>
              <a:t>22-09-2022</a:t>
            </a:fld>
            <a:endParaRPr lang="en-IN"/>
          </a:p>
        </p:txBody>
      </p:sp>
      <p:sp>
        <p:nvSpPr>
          <p:cNvPr id="3" name="Footer Placeholder 2">
            <a:extLst>
              <a:ext uri="{FF2B5EF4-FFF2-40B4-BE49-F238E27FC236}">
                <a16:creationId xmlns:a16="http://schemas.microsoft.com/office/drawing/2014/main" id="{1CC9680B-8A62-E78D-09D3-336D561677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5CB613-3484-CA6D-A8D3-5CBEB647454E}"/>
              </a:ext>
            </a:extLst>
          </p:cNvPr>
          <p:cNvSpPr>
            <a:spLocks noGrp="1"/>
          </p:cNvSpPr>
          <p:nvPr>
            <p:ph type="sldNum" sz="quarter" idx="12"/>
          </p:nvPr>
        </p:nvSpPr>
        <p:spPr/>
        <p:txBody>
          <a:bodyPr/>
          <a:lstStyle/>
          <a:p>
            <a:fld id="{706DF481-EB5D-4BF4-976E-BC867FE7CABE}" type="slidenum">
              <a:rPr lang="en-IN" smtClean="0"/>
              <a:t>‹#›</a:t>
            </a:fld>
            <a:endParaRPr lang="en-IN"/>
          </a:p>
        </p:txBody>
      </p:sp>
    </p:spTree>
    <p:extLst>
      <p:ext uri="{BB962C8B-B14F-4D97-AF65-F5344CB8AC3E}">
        <p14:creationId xmlns:p14="http://schemas.microsoft.com/office/powerpoint/2010/main" val="2623226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A8629-6520-4234-A19E-E049E95CB9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407592-B241-9C2C-47E3-17A5FF4D0C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6A704D-0A60-930C-7584-17F0476AD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3DA460-2712-B8F7-1EF6-A40FD5DE7946}"/>
              </a:ext>
            </a:extLst>
          </p:cNvPr>
          <p:cNvSpPr>
            <a:spLocks noGrp="1"/>
          </p:cNvSpPr>
          <p:nvPr>
            <p:ph type="dt" sz="half" idx="10"/>
          </p:nvPr>
        </p:nvSpPr>
        <p:spPr/>
        <p:txBody>
          <a:bodyPr/>
          <a:lstStyle/>
          <a:p>
            <a:fld id="{2FDE48A9-FE9F-45A8-BD7B-EEE59802DB3F}" type="datetimeFigureOut">
              <a:rPr lang="en-IN" smtClean="0"/>
              <a:t>22-09-2022</a:t>
            </a:fld>
            <a:endParaRPr lang="en-IN"/>
          </a:p>
        </p:txBody>
      </p:sp>
      <p:sp>
        <p:nvSpPr>
          <p:cNvPr id="6" name="Footer Placeholder 5">
            <a:extLst>
              <a:ext uri="{FF2B5EF4-FFF2-40B4-BE49-F238E27FC236}">
                <a16:creationId xmlns:a16="http://schemas.microsoft.com/office/drawing/2014/main" id="{54EE94C1-E2F0-A834-3FCF-0A3FEB43D9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6081F4-913B-5DE9-211D-80FF1789240C}"/>
              </a:ext>
            </a:extLst>
          </p:cNvPr>
          <p:cNvSpPr>
            <a:spLocks noGrp="1"/>
          </p:cNvSpPr>
          <p:nvPr>
            <p:ph type="sldNum" sz="quarter" idx="12"/>
          </p:nvPr>
        </p:nvSpPr>
        <p:spPr/>
        <p:txBody>
          <a:bodyPr/>
          <a:lstStyle/>
          <a:p>
            <a:fld id="{706DF481-EB5D-4BF4-976E-BC867FE7CABE}" type="slidenum">
              <a:rPr lang="en-IN" smtClean="0"/>
              <a:t>‹#›</a:t>
            </a:fld>
            <a:endParaRPr lang="en-IN"/>
          </a:p>
        </p:txBody>
      </p:sp>
    </p:spTree>
    <p:extLst>
      <p:ext uri="{BB962C8B-B14F-4D97-AF65-F5344CB8AC3E}">
        <p14:creationId xmlns:p14="http://schemas.microsoft.com/office/powerpoint/2010/main" val="3909930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8561D-F741-EF7D-DA03-6B841090A3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5D066D-D58F-56DA-A657-2289CDF364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FA3FD9-C752-1899-7BC7-535D665BE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D1C5E-CAE0-0245-264C-9EB0C353CE9F}"/>
              </a:ext>
            </a:extLst>
          </p:cNvPr>
          <p:cNvSpPr>
            <a:spLocks noGrp="1"/>
          </p:cNvSpPr>
          <p:nvPr>
            <p:ph type="dt" sz="half" idx="10"/>
          </p:nvPr>
        </p:nvSpPr>
        <p:spPr/>
        <p:txBody>
          <a:bodyPr/>
          <a:lstStyle/>
          <a:p>
            <a:fld id="{2FDE48A9-FE9F-45A8-BD7B-EEE59802DB3F}" type="datetimeFigureOut">
              <a:rPr lang="en-IN" smtClean="0"/>
              <a:t>22-09-2022</a:t>
            </a:fld>
            <a:endParaRPr lang="en-IN"/>
          </a:p>
        </p:txBody>
      </p:sp>
      <p:sp>
        <p:nvSpPr>
          <p:cNvPr id="6" name="Footer Placeholder 5">
            <a:extLst>
              <a:ext uri="{FF2B5EF4-FFF2-40B4-BE49-F238E27FC236}">
                <a16:creationId xmlns:a16="http://schemas.microsoft.com/office/drawing/2014/main" id="{8E8A69DB-0166-FCCC-F1FD-FD37095515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B291E8-1C87-9835-E057-E597FC9885FA}"/>
              </a:ext>
            </a:extLst>
          </p:cNvPr>
          <p:cNvSpPr>
            <a:spLocks noGrp="1"/>
          </p:cNvSpPr>
          <p:nvPr>
            <p:ph type="sldNum" sz="quarter" idx="12"/>
          </p:nvPr>
        </p:nvSpPr>
        <p:spPr/>
        <p:txBody>
          <a:bodyPr/>
          <a:lstStyle/>
          <a:p>
            <a:fld id="{706DF481-EB5D-4BF4-976E-BC867FE7CABE}" type="slidenum">
              <a:rPr lang="en-IN" smtClean="0"/>
              <a:t>‹#›</a:t>
            </a:fld>
            <a:endParaRPr lang="en-IN"/>
          </a:p>
        </p:txBody>
      </p:sp>
    </p:spTree>
    <p:extLst>
      <p:ext uri="{BB962C8B-B14F-4D97-AF65-F5344CB8AC3E}">
        <p14:creationId xmlns:p14="http://schemas.microsoft.com/office/powerpoint/2010/main" val="3804653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391375-EE0B-EBA5-E7C9-3932266D9A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EBAC89-68FA-98E4-8607-C2CC730CA5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294BCD-83B5-6A27-C4EA-F191C6EA31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DE48A9-FE9F-45A8-BD7B-EEE59802DB3F}" type="datetimeFigureOut">
              <a:rPr lang="en-IN" smtClean="0"/>
              <a:t>22-09-2022</a:t>
            </a:fld>
            <a:endParaRPr lang="en-IN"/>
          </a:p>
        </p:txBody>
      </p:sp>
      <p:sp>
        <p:nvSpPr>
          <p:cNvPr id="5" name="Footer Placeholder 4">
            <a:extLst>
              <a:ext uri="{FF2B5EF4-FFF2-40B4-BE49-F238E27FC236}">
                <a16:creationId xmlns:a16="http://schemas.microsoft.com/office/drawing/2014/main" id="{3213459D-A443-342B-D75F-2925FDA46C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B2F718-9AF6-4F7B-80C6-00A084738F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6DF481-EB5D-4BF4-976E-BC867FE7CABE}" type="slidenum">
              <a:rPr lang="en-IN" smtClean="0"/>
              <a:t>‹#›</a:t>
            </a:fld>
            <a:endParaRPr lang="en-IN"/>
          </a:p>
        </p:txBody>
      </p:sp>
    </p:spTree>
    <p:extLst>
      <p:ext uri="{BB962C8B-B14F-4D97-AF65-F5344CB8AC3E}">
        <p14:creationId xmlns:p14="http://schemas.microsoft.com/office/powerpoint/2010/main" val="4079973770"/>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tutorialspoint.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3.xml"/><Relationship Id="rId4" Type="http://schemas.openxmlformats.org/officeDocument/2006/relationships/hyperlink" Target="https://www.w3schools.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DBA6A4-50E7-6F35-F8E5-ACA7A3877355}"/>
              </a:ext>
            </a:extLst>
          </p:cNvPr>
          <p:cNvSpPr txBox="1"/>
          <p:nvPr/>
        </p:nvSpPr>
        <p:spPr>
          <a:xfrm>
            <a:off x="816428" y="1392342"/>
            <a:ext cx="2696547" cy="369332"/>
          </a:xfrm>
          <a:prstGeom prst="rect">
            <a:avLst/>
          </a:prstGeom>
          <a:noFill/>
        </p:spPr>
        <p:txBody>
          <a:bodyPr wrap="square" rtlCol="0">
            <a:spAutoFit/>
          </a:bodyPr>
          <a:lstStyle/>
          <a:p>
            <a:r>
              <a:rPr lang="en-IN" dirty="0">
                <a:solidFill>
                  <a:schemeClr val="accent2">
                    <a:lumMod val="50000"/>
                  </a:schemeClr>
                </a:solidFill>
                <a:latin typeface="Arial Black" panose="020B0A04020102020204" pitchFamily="34" charset="0"/>
              </a:rPr>
              <a:t>Project By:</a:t>
            </a:r>
          </a:p>
        </p:txBody>
      </p:sp>
      <p:sp>
        <p:nvSpPr>
          <p:cNvPr id="8" name="TextBox 7">
            <a:extLst>
              <a:ext uri="{FF2B5EF4-FFF2-40B4-BE49-F238E27FC236}">
                <a16:creationId xmlns:a16="http://schemas.microsoft.com/office/drawing/2014/main" id="{66C4A89E-98B4-1AFE-F5A0-040108C9E14B}"/>
              </a:ext>
            </a:extLst>
          </p:cNvPr>
          <p:cNvSpPr txBox="1"/>
          <p:nvPr/>
        </p:nvSpPr>
        <p:spPr>
          <a:xfrm>
            <a:off x="2290664" y="1918229"/>
            <a:ext cx="2845837" cy="369332"/>
          </a:xfrm>
          <a:prstGeom prst="rect">
            <a:avLst/>
          </a:prstGeom>
          <a:noFill/>
        </p:spPr>
        <p:txBody>
          <a:bodyPr wrap="square" rtlCol="0">
            <a:spAutoFit/>
          </a:bodyPr>
          <a:lstStyle/>
          <a:p>
            <a:r>
              <a:rPr lang="en-IN" dirty="0">
                <a:solidFill>
                  <a:schemeClr val="accent2">
                    <a:lumMod val="50000"/>
                  </a:schemeClr>
                </a:solidFill>
                <a:latin typeface="Arial Black" panose="020B0A04020102020204" pitchFamily="34" charset="0"/>
              </a:rPr>
              <a:t>RUTUJA DIVASE</a:t>
            </a:r>
          </a:p>
        </p:txBody>
      </p:sp>
      <p:sp>
        <p:nvSpPr>
          <p:cNvPr id="9" name="TextBox 8">
            <a:extLst>
              <a:ext uri="{FF2B5EF4-FFF2-40B4-BE49-F238E27FC236}">
                <a16:creationId xmlns:a16="http://schemas.microsoft.com/office/drawing/2014/main" id="{03A8403C-F4F9-A70F-0246-5CBD33DA925C}"/>
              </a:ext>
            </a:extLst>
          </p:cNvPr>
          <p:cNvSpPr txBox="1"/>
          <p:nvPr/>
        </p:nvSpPr>
        <p:spPr>
          <a:xfrm>
            <a:off x="2290665" y="2488689"/>
            <a:ext cx="2687216" cy="369332"/>
          </a:xfrm>
          <a:prstGeom prst="rect">
            <a:avLst/>
          </a:prstGeom>
          <a:noFill/>
        </p:spPr>
        <p:txBody>
          <a:bodyPr wrap="square" rtlCol="0">
            <a:spAutoFit/>
          </a:bodyPr>
          <a:lstStyle/>
          <a:p>
            <a:r>
              <a:rPr lang="en-IN" dirty="0">
                <a:solidFill>
                  <a:schemeClr val="accent2">
                    <a:lumMod val="50000"/>
                  </a:schemeClr>
                </a:solidFill>
                <a:latin typeface="Arial Black" panose="020B0A04020102020204" pitchFamily="34" charset="0"/>
              </a:rPr>
              <a:t>PRADNYA KARPE</a:t>
            </a:r>
          </a:p>
        </p:txBody>
      </p:sp>
      <p:sp>
        <p:nvSpPr>
          <p:cNvPr id="12" name="TextBox 11">
            <a:extLst>
              <a:ext uri="{FF2B5EF4-FFF2-40B4-BE49-F238E27FC236}">
                <a16:creationId xmlns:a16="http://schemas.microsoft.com/office/drawing/2014/main" id="{97BF33F0-C777-9CDC-F5C4-077E74A772A1}"/>
              </a:ext>
            </a:extLst>
          </p:cNvPr>
          <p:cNvSpPr txBox="1"/>
          <p:nvPr/>
        </p:nvSpPr>
        <p:spPr>
          <a:xfrm>
            <a:off x="4198775" y="4115574"/>
            <a:ext cx="7725747" cy="369332"/>
          </a:xfrm>
          <a:prstGeom prst="rect">
            <a:avLst/>
          </a:prstGeom>
          <a:noFill/>
        </p:spPr>
        <p:txBody>
          <a:bodyPr wrap="square" rtlCol="0">
            <a:spAutoFit/>
          </a:bodyPr>
          <a:lstStyle/>
          <a:p>
            <a:r>
              <a:rPr lang="en-IN" dirty="0">
                <a:solidFill>
                  <a:schemeClr val="accent2">
                    <a:lumMod val="50000"/>
                  </a:schemeClr>
                </a:solidFill>
                <a:latin typeface="Arial Black" panose="020B0A04020102020204" pitchFamily="34" charset="0"/>
              </a:rPr>
              <a:t>Guided </a:t>
            </a:r>
            <a:r>
              <a:rPr lang="en-IN" dirty="0" err="1">
                <a:solidFill>
                  <a:schemeClr val="accent2">
                    <a:lumMod val="50000"/>
                  </a:schemeClr>
                </a:solidFill>
                <a:latin typeface="Arial Black" panose="020B0A04020102020204" pitchFamily="34" charset="0"/>
              </a:rPr>
              <a:t>By:PROF.DEEPIKA</a:t>
            </a:r>
            <a:r>
              <a:rPr lang="en-IN" dirty="0">
                <a:solidFill>
                  <a:schemeClr val="accent2">
                    <a:lumMod val="50000"/>
                  </a:schemeClr>
                </a:solidFill>
                <a:latin typeface="Arial Black" panose="020B0A04020102020204" pitchFamily="34" charset="0"/>
              </a:rPr>
              <a:t> SARWARE</a:t>
            </a:r>
          </a:p>
        </p:txBody>
      </p:sp>
      <p:sp>
        <p:nvSpPr>
          <p:cNvPr id="16" name="TextBox 15">
            <a:extLst>
              <a:ext uri="{FF2B5EF4-FFF2-40B4-BE49-F238E27FC236}">
                <a16:creationId xmlns:a16="http://schemas.microsoft.com/office/drawing/2014/main" id="{9C0CF23B-8A22-EE65-83CC-3CA996E1ED41}"/>
              </a:ext>
            </a:extLst>
          </p:cNvPr>
          <p:cNvSpPr txBox="1"/>
          <p:nvPr/>
        </p:nvSpPr>
        <p:spPr>
          <a:xfrm>
            <a:off x="3135085" y="153957"/>
            <a:ext cx="6755363" cy="769441"/>
          </a:xfrm>
          <a:prstGeom prst="rect">
            <a:avLst/>
          </a:prstGeom>
          <a:noFill/>
        </p:spPr>
        <p:txBody>
          <a:bodyPr wrap="square" rtlCol="0">
            <a:spAutoFit/>
          </a:bodyPr>
          <a:lstStyle/>
          <a:p>
            <a:r>
              <a:rPr lang="en-IN" sz="4400" dirty="0">
                <a:solidFill>
                  <a:schemeClr val="accent2">
                    <a:lumMod val="75000"/>
                  </a:schemeClr>
                </a:solidFill>
                <a:latin typeface="Algerian" panose="04020705040A02060702" pitchFamily="82" charset="0"/>
              </a:rPr>
              <a:t>Online   Crime   Portal</a:t>
            </a:r>
          </a:p>
        </p:txBody>
      </p:sp>
      <p:sp>
        <p:nvSpPr>
          <p:cNvPr id="19" name="TextBox 18">
            <a:extLst>
              <a:ext uri="{FF2B5EF4-FFF2-40B4-BE49-F238E27FC236}">
                <a16:creationId xmlns:a16="http://schemas.microsoft.com/office/drawing/2014/main" id="{91F38D7B-2956-80EC-096C-A9FAA9B5CAEA}"/>
              </a:ext>
            </a:extLst>
          </p:cNvPr>
          <p:cNvSpPr txBox="1"/>
          <p:nvPr/>
        </p:nvSpPr>
        <p:spPr>
          <a:xfrm flipH="1">
            <a:off x="2290664" y="3117465"/>
            <a:ext cx="3093098" cy="369332"/>
          </a:xfrm>
          <a:prstGeom prst="rect">
            <a:avLst/>
          </a:prstGeom>
          <a:noFill/>
        </p:spPr>
        <p:txBody>
          <a:bodyPr wrap="square" rtlCol="0">
            <a:spAutoFit/>
          </a:bodyPr>
          <a:lstStyle/>
          <a:p>
            <a:r>
              <a:rPr lang="en-IN" dirty="0">
                <a:solidFill>
                  <a:schemeClr val="accent2">
                    <a:lumMod val="50000"/>
                  </a:schemeClr>
                </a:solidFill>
                <a:latin typeface="Arial Black" panose="020B0A04020102020204" pitchFamily="34" charset="0"/>
              </a:rPr>
              <a:t>NEHA SHAHANE</a:t>
            </a:r>
          </a:p>
        </p:txBody>
      </p:sp>
    </p:spTree>
    <p:extLst>
      <p:ext uri="{BB962C8B-B14F-4D97-AF65-F5344CB8AC3E}">
        <p14:creationId xmlns:p14="http://schemas.microsoft.com/office/powerpoint/2010/main" val="557422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918C95-EDC5-4492-9158-99DAF082B899}"/>
              </a:ext>
            </a:extLst>
          </p:cNvPr>
          <p:cNvSpPr txBox="1"/>
          <p:nvPr/>
        </p:nvSpPr>
        <p:spPr>
          <a:xfrm>
            <a:off x="2509935" y="503853"/>
            <a:ext cx="7669763" cy="769441"/>
          </a:xfrm>
          <a:prstGeom prst="rect">
            <a:avLst/>
          </a:prstGeom>
          <a:noFill/>
        </p:spPr>
        <p:txBody>
          <a:bodyPr wrap="square" rtlCol="0">
            <a:spAutoFit/>
          </a:bodyPr>
          <a:lstStyle/>
          <a:p>
            <a:pPr algn="ctr"/>
            <a:r>
              <a:rPr lang="en-IN" sz="4400" dirty="0" err="1">
                <a:solidFill>
                  <a:schemeClr val="accent2">
                    <a:lumMod val="75000"/>
                  </a:schemeClr>
                </a:solidFill>
                <a:latin typeface="Algerian" panose="04020705040A02060702" pitchFamily="82" charset="0"/>
              </a:rPr>
              <a:t>Operationa</a:t>
            </a:r>
            <a:r>
              <a:rPr lang="en-IN" sz="4400" dirty="0">
                <a:solidFill>
                  <a:schemeClr val="accent2">
                    <a:lumMod val="75000"/>
                  </a:schemeClr>
                </a:solidFill>
                <a:latin typeface="Algerian" panose="04020705040A02060702" pitchFamily="82" charset="0"/>
              </a:rPr>
              <a:t> environment</a:t>
            </a:r>
          </a:p>
        </p:txBody>
      </p:sp>
      <p:sp>
        <p:nvSpPr>
          <p:cNvPr id="4" name="TextBox 3">
            <a:extLst>
              <a:ext uri="{FF2B5EF4-FFF2-40B4-BE49-F238E27FC236}">
                <a16:creationId xmlns:a16="http://schemas.microsoft.com/office/drawing/2014/main" id="{5AC738C4-BDEA-27D1-E591-574E008214AE}"/>
              </a:ext>
            </a:extLst>
          </p:cNvPr>
          <p:cNvSpPr txBox="1"/>
          <p:nvPr/>
        </p:nvSpPr>
        <p:spPr>
          <a:xfrm>
            <a:off x="1166327" y="1903445"/>
            <a:ext cx="6130212" cy="2031325"/>
          </a:xfrm>
          <a:prstGeom prst="rect">
            <a:avLst/>
          </a:prstGeom>
          <a:noFill/>
        </p:spPr>
        <p:txBody>
          <a:bodyPr wrap="square" rtlCol="0">
            <a:spAutoFit/>
          </a:bodyPr>
          <a:lstStyle/>
          <a:p>
            <a:pPr algn="l"/>
            <a:r>
              <a:rPr lang="en-IN" sz="1800" b="1" i="0" u="none" strike="noStrike" baseline="0" dirty="0">
                <a:solidFill>
                  <a:schemeClr val="accent2">
                    <a:lumMod val="75000"/>
                  </a:schemeClr>
                </a:solidFill>
                <a:latin typeface="TimesNewRomanPS-BoldMT"/>
              </a:rPr>
              <a:t>2.1 HARDWARE REQUIREMENTS:</a:t>
            </a:r>
          </a:p>
          <a:p>
            <a:pPr algn="l"/>
            <a:endParaRPr lang="en-IN" sz="1800" b="1" i="0" u="none" strike="noStrike" baseline="0" dirty="0">
              <a:solidFill>
                <a:schemeClr val="accent2">
                  <a:lumMod val="75000"/>
                </a:schemeClr>
              </a:solidFill>
              <a:latin typeface="TimesNewRomanPS-BoldMT"/>
            </a:endParaRPr>
          </a:p>
          <a:p>
            <a:pPr marL="342900" indent="-342900" algn="l">
              <a:buAutoNum type="alphaLcPeriod"/>
            </a:pPr>
            <a:r>
              <a:rPr lang="en-US" sz="1800" b="0" i="0" u="none" strike="noStrike" baseline="0" dirty="0">
                <a:solidFill>
                  <a:schemeClr val="accent2">
                    <a:lumMod val="75000"/>
                  </a:schemeClr>
                </a:solidFill>
                <a:latin typeface="TimesNewRomanPSMT"/>
              </a:rPr>
              <a:t>Intel Pentium or More.</a:t>
            </a:r>
          </a:p>
          <a:p>
            <a:pPr algn="l"/>
            <a:endParaRPr lang="en-US" sz="1800" b="0" i="0" u="none" strike="noStrike" baseline="0" dirty="0">
              <a:solidFill>
                <a:schemeClr val="accent2">
                  <a:lumMod val="75000"/>
                </a:schemeClr>
              </a:solidFill>
              <a:latin typeface="TimesNewRomanPSMT"/>
            </a:endParaRPr>
          </a:p>
          <a:p>
            <a:pPr algn="l"/>
            <a:r>
              <a:rPr lang="en-IN" sz="1800" b="0" i="0" u="none" strike="noStrike" baseline="0" dirty="0">
                <a:solidFill>
                  <a:schemeClr val="accent2">
                    <a:lumMod val="75000"/>
                  </a:schemeClr>
                </a:solidFill>
                <a:latin typeface="TimesNewRomanPSMT"/>
              </a:rPr>
              <a:t>b. 2GB RAM</a:t>
            </a:r>
          </a:p>
          <a:p>
            <a:pPr algn="l"/>
            <a:endParaRPr lang="en-IN" sz="1800" b="0" i="0" u="none" strike="noStrike" baseline="0" dirty="0">
              <a:solidFill>
                <a:schemeClr val="accent2">
                  <a:lumMod val="75000"/>
                </a:schemeClr>
              </a:solidFill>
              <a:latin typeface="TimesNewRomanPSMT"/>
            </a:endParaRPr>
          </a:p>
          <a:p>
            <a:pPr algn="l"/>
            <a:r>
              <a:rPr lang="en-US" sz="1800" b="0" i="0" u="none" strike="noStrike" baseline="0" dirty="0">
                <a:solidFill>
                  <a:schemeClr val="accent2">
                    <a:lumMod val="75000"/>
                  </a:schemeClr>
                </a:solidFill>
                <a:latin typeface="TimesNewRomanPSMT"/>
              </a:rPr>
              <a:t>c. PC with 80 GB ROM</a:t>
            </a:r>
            <a:endParaRPr lang="en-IN" dirty="0">
              <a:solidFill>
                <a:schemeClr val="accent2">
                  <a:lumMod val="75000"/>
                </a:schemeClr>
              </a:solidFill>
            </a:endParaRPr>
          </a:p>
        </p:txBody>
      </p:sp>
      <p:sp>
        <p:nvSpPr>
          <p:cNvPr id="5" name="TextBox 4">
            <a:extLst>
              <a:ext uri="{FF2B5EF4-FFF2-40B4-BE49-F238E27FC236}">
                <a16:creationId xmlns:a16="http://schemas.microsoft.com/office/drawing/2014/main" id="{584C06FA-538A-4423-AB5D-BD335AB0449F}"/>
              </a:ext>
            </a:extLst>
          </p:cNvPr>
          <p:cNvSpPr txBox="1"/>
          <p:nvPr/>
        </p:nvSpPr>
        <p:spPr>
          <a:xfrm>
            <a:off x="1278294" y="4497355"/>
            <a:ext cx="6130212" cy="1754326"/>
          </a:xfrm>
          <a:prstGeom prst="rect">
            <a:avLst/>
          </a:prstGeom>
          <a:noFill/>
        </p:spPr>
        <p:txBody>
          <a:bodyPr wrap="square" rtlCol="0">
            <a:spAutoFit/>
          </a:bodyPr>
          <a:lstStyle/>
          <a:p>
            <a:pPr algn="l"/>
            <a:r>
              <a:rPr lang="en-IN" sz="1800" b="1" i="0" u="none" strike="noStrike" baseline="0" dirty="0">
                <a:solidFill>
                  <a:schemeClr val="accent2">
                    <a:lumMod val="75000"/>
                  </a:schemeClr>
                </a:solidFill>
                <a:latin typeface="TimesNewRomanPS-BoldMT"/>
              </a:rPr>
              <a:t>2.2 SOFTWARE REQUIREMENTS:</a:t>
            </a:r>
          </a:p>
          <a:p>
            <a:pPr algn="l"/>
            <a:endParaRPr lang="en-IN" sz="1800" b="1" i="0" u="none" strike="noStrike" baseline="0" dirty="0">
              <a:solidFill>
                <a:schemeClr val="accent2">
                  <a:lumMod val="75000"/>
                </a:schemeClr>
              </a:solidFill>
              <a:latin typeface="TimesNewRomanPS-BoldMT"/>
            </a:endParaRPr>
          </a:p>
          <a:p>
            <a:pPr algn="l"/>
            <a:r>
              <a:rPr lang="en-US" sz="1800" b="0" i="0" u="none" strike="noStrike" baseline="0" dirty="0" err="1">
                <a:solidFill>
                  <a:schemeClr val="accent2">
                    <a:lumMod val="75000"/>
                  </a:schemeClr>
                </a:solidFill>
                <a:latin typeface="TimesNewRomanPSMT"/>
              </a:rPr>
              <a:t>a.XAMPP</a:t>
            </a:r>
            <a:r>
              <a:rPr lang="en-US" sz="1800" b="0" i="0" u="none" strike="noStrike" baseline="0" dirty="0">
                <a:solidFill>
                  <a:schemeClr val="accent2">
                    <a:lumMod val="75000"/>
                  </a:schemeClr>
                </a:solidFill>
                <a:latin typeface="TimesNewRomanPSMT"/>
              </a:rPr>
              <a:t>, chrome (any browser)</a:t>
            </a:r>
          </a:p>
          <a:p>
            <a:pPr algn="l"/>
            <a:endParaRPr lang="en-US" sz="1800" b="0" i="0" u="none" strike="noStrike" baseline="0" dirty="0">
              <a:solidFill>
                <a:schemeClr val="accent2">
                  <a:lumMod val="75000"/>
                </a:schemeClr>
              </a:solidFill>
              <a:latin typeface="TimesNewRomanPSMT"/>
            </a:endParaRPr>
          </a:p>
          <a:p>
            <a:pPr algn="l"/>
            <a:r>
              <a:rPr lang="en-IN" sz="1800" b="0" i="0" u="none" strike="noStrike" baseline="0" dirty="0" err="1">
                <a:solidFill>
                  <a:schemeClr val="accent2">
                    <a:lumMod val="75000"/>
                  </a:schemeClr>
                </a:solidFill>
                <a:latin typeface="TimesNewRomanPSMT"/>
              </a:rPr>
              <a:t>b.Platform</a:t>
            </a:r>
            <a:r>
              <a:rPr lang="en-IN" sz="1800" b="0" i="0" u="none" strike="noStrike" baseline="0" dirty="0">
                <a:solidFill>
                  <a:schemeClr val="accent2">
                    <a:lumMod val="75000"/>
                  </a:schemeClr>
                </a:solidFill>
                <a:latin typeface="TimesNewRomanPSMT"/>
              </a:rPr>
              <a:t> – Windows / Linux</a:t>
            </a:r>
          </a:p>
          <a:p>
            <a:pPr algn="l"/>
            <a:endParaRPr lang="en-IN" dirty="0"/>
          </a:p>
        </p:txBody>
      </p:sp>
    </p:spTree>
    <p:extLst>
      <p:ext uri="{BB962C8B-B14F-4D97-AF65-F5344CB8AC3E}">
        <p14:creationId xmlns:p14="http://schemas.microsoft.com/office/powerpoint/2010/main" val="3676328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65414-C556-4E47-9829-4E20706A4C32}"/>
              </a:ext>
            </a:extLst>
          </p:cNvPr>
          <p:cNvSpPr>
            <a:spLocks noGrp="1"/>
          </p:cNvSpPr>
          <p:nvPr>
            <p:ph type="ctrTitle"/>
          </p:nvPr>
        </p:nvSpPr>
        <p:spPr/>
        <p:txBody>
          <a:bodyPr/>
          <a:lstStyle/>
          <a:p>
            <a:pPr algn="ctr"/>
            <a:r>
              <a:rPr lang="en-IN" dirty="0" err="1">
                <a:solidFill>
                  <a:schemeClr val="accent2">
                    <a:lumMod val="75000"/>
                  </a:schemeClr>
                </a:solidFill>
                <a:latin typeface="Algerian" panose="04020705040A02060702" pitchFamily="82" charset="0"/>
              </a:rPr>
              <a:t>Digrams</a:t>
            </a:r>
            <a:endParaRPr lang="en-IN" dirty="0">
              <a:solidFill>
                <a:schemeClr val="accent2">
                  <a:lumMod val="75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6C22B968-9A49-E658-A8A6-B27EE1164B7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50806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3A66E-371E-1B23-840B-F94F93BD2E52}"/>
              </a:ext>
            </a:extLst>
          </p:cNvPr>
          <p:cNvSpPr>
            <a:spLocks noGrp="1"/>
          </p:cNvSpPr>
          <p:nvPr>
            <p:ph type="title"/>
          </p:nvPr>
        </p:nvSpPr>
        <p:spPr>
          <a:xfrm>
            <a:off x="838199" y="187844"/>
            <a:ext cx="10515600" cy="1325563"/>
          </a:xfrm>
        </p:spPr>
        <p:txBody>
          <a:bodyPr/>
          <a:lstStyle/>
          <a:p>
            <a:pPr algn="ctr"/>
            <a:r>
              <a:rPr lang="en-IN" dirty="0">
                <a:solidFill>
                  <a:schemeClr val="accent2">
                    <a:lumMod val="75000"/>
                  </a:schemeClr>
                </a:solidFill>
                <a:latin typeface="Algerian" panose="04020705040A02060702" pitchFamily="82" charset="0"/>
              </a:rPr>
              <a:t>ER-Diagram</a:t>
            </a:r>
          </a:p>
        </p:txBody>
      </p:sp>
      <p:pic>
        <p:nvPicPr>
          <p:cNvPr id="7" name="Content Placeholder 6">
            <a:extLst>
              <a:ext uri="{FF2B5EF4-FFF2-40B4-BE49-F238E27FC236}">
                <a16:creationId xmlns:a16="http://schemas.microsoft.com/office/drawing/2014/main" id="{6BB03CB6-6741-6834-ADC8-782A8805723C}"/>
              </a:ext>
            </a:extLst>
          </p:cNvPr>
          <p:cNvPicPr>
            <a:picLocks noGrp="1" noChangeAspect="1"/>
          </p:cNvPicPr>
          <p:nvPr>
            <p:ph idx="1"/>
          </p:nvPr>
        </p:nvPicPr>
        <p:blipFill>
          <a:blip r:embed="rId2"/>
          <a:stretch>
            <a:fillRect/>
          </a:stretch>
        </p:blipFill>
        <p:spPr>
          <a:xfrm>
            <a:off x="1212980" y="1268962"/>
            <a:ext cx="10422293" cy="5495731"/>
          </a:xfrm>
        </p:spPr>
      </p:pic>
    </p:spTree>
    <p:extLst>
      <p:ext uri="{BB962C8B-B14F-4D97-AF65-F5344CB8AC3E}">
        <p14:creationId xmlns:p14="http://schemas.microsoft.com/office/powerpoint/2010/main" val="3102025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B4A6B-E737-F626-6FD1-DA45E4CBCD28}"/>
              </a:ext>
            </a:extLst>
          </p:cNvPr>
          <p:cNvSpPr>
            <a:spLocks noGrp="1"/>
          </p:cNvSpPr>
          <p:nvPr>
            <p:ph type="title"/>
          </p:nvPr>
        </p:nvSpPr>
        <p:spPr/>
        <p:txBody>
          <a:bodyPr/>
          <a:lstStyle/>
          <a:p>
            <a:pPr algn="ctr"/>
            <a:r>
              <a:rPr lang="en-IN" dirty="0">
                <a:solidFill>
                  <a:schemeClr val="accent2">
                    <a:lumMod val="75000"/>
                  </a:schemeClr>
                </a:solidFill>
                <a:latin typeface="Algerian" panose="04020705040A02060702" pitchFamily="82" charset="0"/>
              </a:rPr>
              <a:t>Zero Level DFD</a:t>
            </a:r>
          </a:p>
        </p:txBody>
      </p:sp>
      <p:pic>
        <p:nvPicPr>
          <p:cNvPr id="7" name="Content Placeholder 6">
            <a:extLst>
              <a:ext uri="{FF2B5EF4-FFF2-40B4-BE49-F238E27FC236}">
                <a16:creationId xmlns:a16="http://schemas.microsoft.com/office/drawing/2014/main" id="{6CABC838-4943-4C9A-4CE0-AC753E4E5FE8}"/>
              </a:ext>
            </a:extLst>
          </p:cNvPr>
          <p:cNvPicPr>
            <a:picLocks noGrp="1" noChangeAspect="1"/>
          </p:cNvPicPr>
          <p:nvPr>
            <p:ph idx="1"/>
          </p:nvPr>
        </p:nvPicPr>
        <p:blipFill>
          <a:blip r:embed="rId2"/>
          <a:stretch>
            <a:fillRect/>
          </a:stretch>
        </p:blipFill>
        <p:spPr>
          <a:xfrm>
            <a:off x="1175657" y="1436913"/>
            <a:ext cx="9666514" cy="5055961"/>
          </a:xfrm>
        </p:spPr>
      </p:pic>
    </p:spTree>
    <p:extLst>
      <p:ext uri="{BB962C8B-B14F-4D97-AF65-F5344CB8AC3E}">
        <p14:creationId xmlns:p14="http://schemas.microsoft.com/office/powerpoint/2010/main" val="736839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3BEA-721B-A318-DA89-07CB178AAAC0}"/>
              </a:ext>
            </a:extLst>
          </p:cNvPr>
          <p:cNvSpPr>
            <a:spLocks noGrp="1"/>
          </p:cNvSpPr>
          <p:nvPr>
            <p:ph type="title"/>
          </p:nvPr>
        </p:nvSpPr>
        <p:spPr/>
        <p:txBody>
          <a:bodyPr/>
          <a:lstStyle/>
          <a:p>
            <a:pPr algn="ctr"/>
            <a:r>
              <a:rPr lang="en-IN" dirty="0" err="1">
                <a:solidFill>
                  <a:schemeClr val="accent2">
                    <a:lumMod val="75000"/>
                  </a:schemeClr>
                </a:solidFill>
                <a:latin typeface="Algerian" panose="04020705040A02060702" pitchFamily="82" charset="0"/>
              </a:rPr>
              <a:t>Dfd</a:t>
            </a:r>
            <a:r>
              <a:rPr lang="en-IN" dirty="0">
                <a:solidFill>
                  <a:schemeClr val="accent2">
                    <a:lumMod val="75000"/>
                  </a:schemeClr>
                </a:solidFill>
                <a:latin typeface="Algerian" panose="04020705040A02060702" pitchFamily="82" charset="0"/>
              </a:rPr>
              <a:t> for user</a:t>
            </a:r>
          </a:p>
        </p:txBody>
      </p:sp>
      <p:pic>
        <p:nvPicPr>
          <p:cNvPr id="10" name="Content Placeholder 9">
            <a:extLst>
              <a:ext uri="{FF2B5EF4-FFF2-40B4-BE49-F238E27FC236}">
                <a16:creationId xmlns:a16="http://schemas.microsoft.com/office/drawing/2014/main" id="{2183FE45-D899-C797-C4CB-5CED8F6B6703}"/>
              </a:ext>
            </a:extLst>
          </p:cNvPr>
          <p:cNvPicPr>
            <a:picLocks noGrp="1" noChangeAspect="1"/>
          </p:cNvPicPr>
          <p:nvPr>
            <p:ph idx="1"/>
          </p:nvPr>
        </p:nvPicPr>
        <p:blipFill>
          <a:blip r:embed="rId2"/>
          <a:stretch>
            <a:fillRect/>
          </a:stretch>
        </p:blipFill>
        <p:spPr>
          <a:xfrm>
            <a:off x="1250303" y="1502228"/>
            <a:ext cx="9498562" cy="4711959"/>
          </a:xfrm>
        </p:spPr>
      </p:pic>
    </p:spTree>
    <p:extLst>
      <p:ext uri="{BB962C8B-B14F-4D97-AF65-F5344CB8AC3E}">
        <p14:creationId xmlns:p14="http://schemas.microsoft.com/office/powerpoint/2010/main" val="2646777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65D61-B46D-7E00-9E87-551FBCB1DD53}"/>
              </a:ext>
            </a:extLst>
          </p:cNvPr>
          <p:cNvSpPr>
            <a:spLocks noGrp="1"/>
          </p:cNvSpPr>
          <p:nvPr>
            <p:ph type="title"/>
          </p:nvPr>
        </p:nvSpPr>
        <p:spPr/>
        <p:txBody>
          <a:bodyPr/>
          <a:lstStyle/>
          <a:p>
            <a:pPr algn="ctr"/>
            <a:r>
              <a:rPr lang="en-IN" dirty="0" err="1">
                <a:solidFill>
                  <a:schemeClr val="accent2">
                    <a:lumMod val="75000"/>
                  </a:schemeClr>
                </a:solidFill>
                <a:latin typeface="Algerian" panose="04020705040A02060702" pitchFamily="82" charset="0"/>
              </a:rPr>
              <a:t>Dfd</a:t>
            </a:r>
            <a:r>
              <a:rPr lang="en-IN" dirty="0">
                <a:solidFill>
                  <a:schemeClr val="accent2">
                    <a:lumMod val="75000"/>
                  </a:schemeClr>
                </a:solidFill>
                <a:latin typeface="Algerian" panose="04020705040A02060702" pitchFamily="82" charset="0"/>
              </a:rPr>
              <a:t> for police officer</a:t>
            </a:r>
          </a:p>
        </p:txBody>
      </p:sp>
      <p:pic>
        <p:nvPicPr>
          <p:cNvPr id="7" name="Content Placeholder 6">
            <a:extLst>
              <a:ext uri="{FF2B5EF4-FFF2-40B4-BE49-F238E27FC236}">
                <a16:creationId xmlns:a16="http://schemas.microsoft.com/office/drawing/2014/main" id="{893A1FAB-DA18-564E-3A53-7F1E428EC4D6}"/>
              </a:ext>
            </a:extLst>
          </p:cNvPr>
          <p:cNvPicPr>
            <a:picLocks noGrp="1" noChangeAspect="1"/>
          </p:cNvPicPr>
          <p:nvPr>
            <p:ph idx="1"/>
          </p:nvPr>
        </p:nvPicPr>
        <p:blipFill>
          <a:blip r:embed="rId2"/>
          <a:stretch>
            <a:fillRect/>
          </a:stretch>
        </p:blipFill>
        <p:spPr>
          <a:xfrm>
            <a:off x="1147665" y="1502229"/>
            <a:ext cx="9535886" cy="4990646"/>
          </a:xfrm>
        </p:spPr>
      </p:pic>
    </p:spTree>
    <p:extLst>
      <p:ext uri="{BB962C8B-B14F-4D97-AF65-F5344CB8AC3E}">
        <p14:creationId xmlns:p14="http://schemas.microsoft.com/office/powerpoint/2010/main" val="793427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0E330-0B7A-CA5C-D213-04E121516974}"/>
              </a:ext>
            </a:extLst>
          </p:cNvPr>
          <p:cNvSpPr>
            <a:spLocks noGrp="1"/>
          </p:cNvSpPr>
          <p:nvPr>
            <p:ph type="title"/>
          </p:nvPr>
        </p:nvSpPr>
        <p:spPr/>
        <p:txBody>
          <a:bodyPr/>
          <a:lstStyle/>
          <a:p>
            <a:pPr algn="ctr"/>
            <a:r>
              <a:rPr lang="en-IN" dirty="0">
                <a:solidFill>
                  <a:schemeClr val="accent2">
                    <a:lumMod val="75000"/>
                  </a:schemeClr>
                </a:solidFill>
                <a:latin typeface="Algerian" panose="04020705040A02060702" pitchFamily="82" charset="0"/>
              </a:rPr>
              <a:t>Use Case Diagram</a:t>
            </a:r>
          </a:p>
        </p:txBody>
      </p:sp>
      <p:pic>
        <p:nvPicPr>
          <p:cNvPr id="7" name="Content Placeholder 6">
            <a:extLst>
              <a:ext uri="{FF2B5EF4-FFF2-40B4-BE49-F238E27FC236}">
                <a16:creationId xmlns:a16="http://schemas.microsoft.com/office/drawing/2014/main" id="{860C57C0-7D2E-06CB-AE40-122F43905671}"/>
              </a:ext>
            </a:extLst>
          </p:cNvPr>
          <p:cNvPicPr>
            <a:picLocks noGrp="1" noChangeAspect="1"/>
          </p:cNvPicPr>
          <p:nvPr>
            <p:ph idx="1"/>
          </p:nvPr>
        </p:nvPicPr>
        <p:blipFill>
          <a:blip r:embed="rId2"/>
          <a:stretch>
            <a:fillRect/>
          </a:stretch>
        </p:blipFill>
        <p:spPr>
          <a:xfrm>
            <a:off x="1548882" y="1380930"/>
            <a:ext cx="8574831" cy="5290457"/>
          </a:xfrm>
        </p:spPr>
      </p:pic>
    </p:spTree>
    <p:extLst>
      <p:ext uri="{BB962C8B-B14F-4D97-AF65-F5344CB8AC3E}">
        <p14:creationId xmlns:p14="http://schemas.microsoft.com/office/powerpoint/2010/main" val="2686494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4AD13-B6A9-7FCD-9B0F-49C2C25491DC}"/>
              </a:ext>
            </a:extLst>
          </p:cNvPr>
          <p:cNvSpPr>
            <a:spLocks noGrp="1"/>
          </p:cNvSpPr>
          <p:nvPr>
            <p:ph type="ctrTitle"/>
          </p:nvPr>
        </p:nvSpPr>
        <p:spPr>
          <a:xfrm>
            <a:off x="1524000" y="1122363"/>
            <a:ext cx="9144000" cy="3067082"/>
          </a:xfrm>
        </p:spPr>
        <p:txBody>
          <a:bodyPr>
            <a:normAutofit/>
          </a:bodyPr>
          <a:lstStyle/>
          <a:p>
            <a:r>
              <a:rPr lang="en-IN" sz="9600" dirty="0">
                <a:solidFill>
                  <a:schemeClr val="accent2">
                    <a:lumMod val="75000"/>
                  </a:schemeClr>
                </a:solidFill>
                <a:latin typeface="Algerian" panose="04020705040A02060702" pitchFamily="82" charset="0"/>
              </a:rPr>
              <a:t>SCREEN LAYOUTS</a:t>
            </a:r>
          </a:p>
        </p:txBody>
      </p:sp>
    </p:spTree>
    <p:extLst>
      <p:ext uri="{BB962C8B-B14F-4D97-AF65-F5344CB8AC3E}">
        <p14:creationId xmlns:p14="http://schemas.microsoft.com/office/powerpoint/2010/main" val="2160279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0E59-053A-2927-E19A-DC0D9284D39D}"/>
              </a:ext>
            </a:extLst>
          </p:cNvPr>
          <p:cNvSpPr>
            <a:spLocks noGrp="1"/>
          </p:cNvSpPr>
          <p:nvPr>
            <p:ph type="title"/>
          </p:nvPr>
        </p:nvSpPr>
        <p:spPr>
          <a:xfrm>
            <a:off x="838200" y="365125"/>
            <a:ext cx="10515600" cy="763879"/>
          </a:xfrm>
        </p:spPr>
        <p:txBody>
          <a:bodyPr>
            <a:normAutofit/>
          </a:bodyPr>
          <a:lstStyle/>
          <a:p>
            <a:pPr algn="ctr"/>
            <a:r>
              <a:rPr lang="en-IN" dirty="0">
                <a:solidFill>
                  <a:schemeClr val="accent2">
                    <a:lumMod val="75000"/>
                  </a:schemeClr>
                </a:solidFill>
                <a:latin typeface="Algerian" panose="04020705040A02060702" pitchFamily="82" charset="0"/>
              </a:rPr>
              <a:t>Main Screen</a:t>
            </a:r>
          </a:p>
        </p:txBody>
      </p:sp>
      <p:pic>
        <p:nvPicPr>
          <p:cNvPr id="5" name="Content Placeholder 4">
            <a:extLst>
              <a:ext uri="{FF2B5EF4-FFF2-40B4-BE49-F238E27FC236}">
                <a16:creationId xmlns:a16="http://schemas.microsoft.com/office/drawing/2014/main" id="{759A2458-50C4-F3E1-7D36-3B4385DA6C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3696" y="1825625"/>
            <a:ext cx="8464608" cy="4351338"/>
          </a:xfrm>
        </p:spPr>
      </p:pic>
    </p:spTree>
    <p:extLst>
      <p:ext uri="{BB962C8B-B14F-4D97-AF65-F5344CB8AC3E}">
        <p14:creationId xmlns:p14="http://schemas.microsoft.com/office/powerpoint/2010/main" val="797635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B2180-6C54-1D95-7624-5FEEAA657F18}"/>
              </a:ext>
            </a:extLst>
          </p:cNvPr>
          <p:cNvSpPr>
            <a:spLocks noGrp="1"/>
          </p:cNvSpPr>
          <p:nvPr>
            <p:ph type="title"/>
          </p:nvPr>
        </p:nvSpPr>
        <p:spPr>
          <a:xfrm>
            <a:off x="838200" y="242597"/>
            <a:ext cx="10515600" cy="1088504"/>
          </a:xfrm>
        </p:spPr>
        <p:txBody>
          <a:bodyPr/>
          <a:lstStyle/>
          <a:p>
            <a:pPr algn="ctr"/>
            <a:r>
              <a:rPr lang="en-IN" dirty="0">
                <a:solidFill>
                  <a:schemeClr val="accent2">
                    <a:lumMod val="75000"/>
                  </a:schemeClr>
                </a:solidFill>
                <a:latin typeface="Algerian" panose="04020705040A02060702" pitchFamily="82" charset="0"/>
              </a:rPr>
              <a:t>Registration</a:t>
            </a:r>
          </a:p>
        </p:txBody>
      </p:sp>
      <p:pic>
        <p:nvPicPr>
          <p:cNvPr id="5" name="Content Placeholder 4">
            <a:extLst>
              <a:ext uri="{FF2B5EF4-FFF2-40B4-BE49-F238E27FC236}">
                <a16:creationId xmlns:a16="http://schemas.microsoft.com/office/drawing/2014/main" id="{12B989B4-85E2-7A9B-C06C-0060621C2A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6637" y="1825625"/>
            <a:ext cx="8178726" cy="4351338"/>
          </a:xfrm>
        </p:spPr>
      </p:pic>
    </p:spTree>
    <p:extLst>
      <p:ext uri="{BB962C8B-B14F-4D97-AF65-F5344CB8AC3E}">
        <p14:creationId xmlns:p14="http://schemas.microsoft.com/office/powerpoint/2010/main" val="4132153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DFF26B-9961-A244-F6D0-F01ECCC7A91F}"/>
              </a:ext>
            </a:extLst>
          </p:cNvPr>
          <p:cNvSpPr txBox="1"/>
          <p:nvPr/>
        </p:nvSpPr>
        <p:spPr>
          <a:xfrm>
            <a:off x="4040155" y="214605"/>
            <a:ext cx="4991878" cy="769441"/>
          </a:xfrm>
          <a:prstGeom prst="rect">
            <a:avLst/>
          </a:prstGeom>
          <a:noFill/>
        </p:spPr>
        <p:txBody>
          <a:bodyPr wrap="square" rtlCol="0">
            <a:spAutoFit/>
          </a:bodyPr>
          <a:lstStyle/>
          <a:p>
            <a:r>
              <a:rPr lang="en-IN" sz="4400" dirty="0">
                <a:solidFill>
                  <a:schemeClr val="accent2">
                    <a:lumMod val="75000"/>
                  </a:schemeClr>
                </a:solidFill>
                <a:latin typeface="Algerian" panose="04020705040A02060702" pitchFamily="82" charset="0"/>
              </a:rPr>
              <a:t>Introduction</a:t>
            </a:r>
          </a:p>
        </p:txBody>
      </p:sp>
      <p:sp>
        <p:nvSpPr>
          <p:cNvPr id="3" name="TextBox 2">
            <a:extLst>
              <a:ext uri="{FF2B5EF4-FFF2-40B4-BE49-F238E27FC236}">
                <a16:creationId xmlns:a16="http://schemas.microsoft.com/office/drawing/2014/main" id="{40B5A049-5D26-7F34-0DA1-BB3F40F3B53A}"/>
              </a:ext>
            </a:extLst>
          </p:cNvPr>
          <p:cNvSpPr txBox="1"/>
          <p:nvPr/>
        </p:nvSpPr>
        <p:spPr>
          <a:xfrm>
            <a:off x="1045027" y="1380929"/>
            <a:ext cx="10291665" cy="4871655"/>
          </a:xfrm>
          <a:prstGeom prst="rect">
            <a:avLst/>
          </a:prstGeom>
          <a:noFill/>
        </p:spPr>
        <p:txBody>
          <a:bodyPr wrap="square" rtlCol="0">
            <a:spAutoFit/>
          </a:bodyPr>
          <a:lstStyle/>
          <a:p>
            <a:pPr indent="-1270" algn="just">
              <a:lnSpc>
                <a:spcPct val="150000"/>
              </a:lnSpc>
            </a:pPr>
            <a:r>
              <a:rPr lang="en-US" sz="2000" dirty="0">
                <a:solidFill>
                  <a:schemeClr val="accent2">
                    <a:lumMod val="75000"/>
                  </a:schemeClr>
                </a:solidFill>
                <a:effectLst/>
                <a:latin typeface="Times New Roman" panose="02020603050405020304" pitchFamily="18" charset="0"/>
                <a:ea typeface="Times New Roman" panose="02020603050405020304" pitchFamily="18" charset="0"/>
              </a:rPr>
              <a:t>The Online Crime Reporting System is developed on </a:t>
            </a:r>
            <a:r>
              <a:rPr lang="en-US" sz="2000" dirty="0" err="1">
                <a:solidFill>
                  <a:schemeClr val="accent2">
                    <a:lumMod val="75000"/>
                  </a:schemeClr>
                </a:solidFill>
                <a:effectLst/>
                <a:latin typeface="Times New Roman" panose="02020603050405020304" pitchFamily="18" charset="0"/>
                <a:ea typeface="Times New Roman" panose="02020603050405020304" pitchFamily="18" charset="0"/>
              </a:rPr>
              <a:t>php</a:t>
            </a:r>
            <a:r>
              <a:rPr lang="en-US" sz="2000" dirty="0">
                <a:solidFill>
                  <a:schemeClr val="accent2">
                    <a:lumMod val="75000"/>
                  </a:schemeClr>
                </a:solidFill>
                <a:effectLst/>
                <a:latin typeface="Times New Roman" panose="02020603050405020304" pitchFamily="18" charset="0"/>
                <a:ea typeface="Times New Roman" panose="02020603050405020304" pitchFamily="18" charset="0"/>
              </a:rPr>
              <a:t> and SQL Server. The main aim for this project is to provide all crime management solutions which are easily accessible by everyone.</a:t>
            </a:r>
          </a:p>
          <a:p>
            <a:pPr indent="-1270" algn="just">
              <a:lnSpc>
                <a:spcPct val="150000"/>
              </a:lnSpc>
            </a:pPr>
            <a:r>
              <a:rPr lang="en-US" sz="2000" dirty="0">
                <a:solidFill>
                  <a:schemeClr val="accent2">
                    <a:lumMod val="75000"/>
                  </a:schemeClr>
                </a:solidFill>
                <a:effectLst/>
                <a:latin typeface="Times New Roman" panose="02020603050405020304" pitchFamily="18" charset="0"/>
                <a:ea typeface="Times New Roman" panose="02020603050405020304" pitchFamily="18" charset="0"/>
              </a:rPr>
              <a:t>The system starts with every person who wants to login a complaint through the internet so that it is very useful for the police department and social worker to find out the problem in society without making people come to the police station every time. The main purpose of the system is to manage criminal details in a centralized database and provide solution for public to give complaint through online. This project provides a lot of features to manage all the data in a good manner. The system has been developed to override the problems prevailing in the manual system. The project is supported to eliminate and reduce the hardships faced by the existing system. </a:t>
            </a:r>
            <a:endParaRPr lang="en-IN" sz="2000" dirty="0">
              <a:solidFill>
                <a:schemeClr val="accent2">
                  <a:lumMod val="75000"/>
                </a:schemeClr>
              </a:solidFill>
              <a:effectLst/>
              <a:latin typeface="Times New Roman" panose="02020603050405020304" pitchFamily="18" charset="0"/>
              <a:ea typeface="Times New Roman" panose="02020603050405020304" pitchFamily="18" charset="0"/>
            </a:endParaRPr>
          </a:p>
          <a:p>
            <a:pPr indent="-1270" algn="just">
              <a:lnSpc>
                <a:spcPct val="150000"/>
              </a:lnSpc>
              <a:spcBef>
                <a:spcPts val="1655"/>
              </a:spcBef>
              <a:spcAft>
                <a:spcPts val="0"/>
              </a:spcAft>
            </a:pPr>
            <a:r>
              <a:rPr lang="en-US" sz="2000" dirty="0">
                <a:solidFill>
                  <a:schemeClr val="accent2">
                    <a:lumMod val="75000"/>
                  </a:schemeClr>
                </a:solidFill>
                <a:effectLst/>
                <a:highlight>
                  <a:srgbClr val="FFFFFF"/>
                </a:highlight>
                <a:latin typeface="Times New Roman" panose="02020603050405020304" pitchFamily="18" charset="0"/>
                <a:ea typeface="Times New Roman" panose="02020603050405020304" pitchFamily="18" charset="0"/>
              </a:rPr>
              <a:t> </a:t>
            </a:r>
            <a:endParaRPr lang="en-IN" sz="2000" dirty="0">
              <a:solidFill>
                <a:schemeClr val="accent2">
                  <a:lumMod val="75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55004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8C9AB-B479-B220-C104-F7F9E91B5B2C}"/>
              </a:ext>
            </a:extLst>
          </p:cNvPr>
          <p:cNvSpPr>
            <a:spLocks noGrp="1"/>
          </p:cNvSpPr>
          <p:nvPr>
            <p:ph type="title"/>
          </p:nvPr>
        </p:nvSpPr>
        <p:spPr/>
        <p:txBody>
          <a:bodyPr>
            <a:normAutofit/>
          </a:bodyPr>
          <a:lstStyle/>
          <a:p>
            <a:pPr algn="ctr"/>
            <a:r>
              <a:rPr lang="en-IN" dirty="0">
                <a:solidFill>
                  <a:schemeClr val="accent2">
                    <a:lumMod val="75000"/>
                  </a:schemeClr>
                </a:solidFill>
                <a:latin typeface="Algerian" panose="04020705040A02060702" pitchFamily="82" charset="0"/>
              </a:rPr>
              <a:t>New Complaint Registration Form</a:t>
            </a:r>
          </a:p>
        </p:txBody>
      </p:sp>
      <p:pic>
        <p:nvPicPr>
          <p:cNvPr id="5" name="Content Placeholder 4">
            <a:extLst>
              <a:ext uri="{FF2B5EF4-FFF2-40B4-BE49-F238E27FC236}">
                <a16:creationId xmlns:a16="http://schemas.microsoft.com/office/drawing/2014/main" id="{F0D368DB-3B12-1E52-CD65-D90A084661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3305" y="1825625"/>
            <a:ext cx="7765390" cy="4351338"/>
          </a:xfrm>
        </p:spPr>
      </p:pic>
    </p:spTree>
    <p:extLst>
      <p:ext uri="{BB962C8B-B14F-4D97-AF65-F5344CB8AC3E}">
        <p14:creationId xmlns:p14="http://schemas.microsoft.com/office/powerpoint/2010/main" val="174784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D3BA8-B280-042E-7190-FEC91E5D859A}"/>
              </a:ext>
            </a:extLst>
          </p:cNvPr>
          <p:cNvSpPr>
            <a:spLocks noGrp="1"/>
          </p:cNvSpPr>
          <p:nvPr>
            <p:ph type="title"/>
          </p:nvPr>
        </p:nvSpPr>
        <p:spPr/>
        <p:txBody>
          <a:bodyPr>
            <a:normAutofit/>
          </a:bodyPr>
          <a:lstStyle/>
          <a:p>
            <a:pPr algn="ctr"/>
            <a:r>
              <a:rPr lang="en-IN" dirty="0">
                <a:solidFill>
                  <a:schemeClr val="accent2">
                    <a:lumMod val="75000"/>
                  </a:schemeClr>
                </a:solidFill>
                <a:latin typeface="Algerian" panose="04020705040A02060702" pitchFamily="82" charset="0"/>
              </a:rPr>
              <a:t>User</a:t>
            </a:r>
            <a:r>
              <a:rPr lang="en-IN" dirty="0">
                <a:latin typeface="Algerian" panose="04020705040A02060702" pitchFamily="82" charset="0"/>
              </a:rPr>
              <a:t> </a:t>
            </a:r>
            <a:r>
              <a:rPr lang="en-IN" dirty="0">
                <a:solidFill>
                  <a:schemeClr val="accent2">
                    <a:lumMod val="75000"/>
                  </a:schemeClr>
                </a:solidFill>
                <a:latin typeface="Algerian" panose="04020705040A02060702" pitchFamily="82" charset="0"/>
              </a:rPr>
              <a:t>Login</a:t>
            </a:r>
          </a:p>
        </p:txBody>
      </p:sp>
      <p:pic>
        <p:nvPicPr>
          <p:cNvPr id="5" name="Content Placeholder 4">
            <a:extLst>
              <a:ext uri="{FF2B5EF4-FFF2-40B4-BE49-F238E27FC236}">
                <a16:creationId xmlns:a16="http://schemas.microsoft.com/office/drawing/2014/main" id="{7776001E-4440-FA2E-6022-56FBA349CA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6288" y="1825625"/>
            <a:ext cx="8039423" cy="4351338"/>
          </a:xfrm>
        </p:spPr>
      </p:pic>
    </p:spTree>
    <p:extLst>
      <p:ext uri="{BB962C8B-B14F-4D97-AF65-F5344CB8AC3E}">
        <p14:creationId xmlns:p14="http://schemas.microsoft.com/office/powerpoint/2010/main" val="3134967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9017-766F-2905-D088-EE65A4DD5309}"/>
              </a:ext>
            </a:extLst>
          </p:cNvPr>
          <p:cNvSpPr>
            <a:spLocks noGrp="1"/>
          </p:cNvSpPr>
          <p:nvPr>
            <p:ph type="title"/>
          </p:nvPr>
        </p:nvSpPr>
        <p:spPr/>
        <p:txBody>
          <a:bodyPr/>
          <a:lstStyle/>
          <a:p>
            <a:pPr algn="ctr"/>
            <a:r>
              <a:rPr lang="en-IN" dirty="0">
                <a:solidFill>
                  <a:schemeClr val="accent2">
                    <a:lumMod val="75000"/>
                  </a:schemeClr>
                </a:solidFill>
                <a:latin typeface="Algerian" panose="04020705040A02060702" pitchFamily="82" charset="0"/>
              </a:rPr>
              <a:t>Complaint Status</a:t>
            </a:r>
          </a:p>
        </p:txBody>
      </p:sp>
      <p:pic>
        <p:nvPicPr>
          <p:cNvPr id="5" name="Content Placeholder 4">
            <a:extLst>
              <a:ext uri="{FF2B5EF4-FFF2-40B4-BE49-F238E27FC236}">
                <a16:creationId xmlns:a16="http://schemas.microsoft.com/office/drawing/2014/main" id="{3CA9A707-961B-E46B-4C36-41B2A830E7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1062" y="1825625"/>
            <a:ext cx="7509875" cy="4351338"/>
          </a:xfrm>
        </p:spPr>
      </p:pic>
    </p:spTree>
    <p:extLst>
      <p:ext uri="{BB962C8B-B14F-4D97-AF65-F5344CB8AC3E}">
        <p14:creationId xmlns:p14="http://schemas.microsoft.com/office/powerpoint/2010/main" val="3112354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A24FF-A6D8-5C0B-6ADC-03039C56ED3E}"/>
              </a:ext>
            </a:extLst>
          </p:cNvPr>
          <p:cNvSpPr>
            <a:spLocks noGrp="1"/>
          </p:cNvSpPr>
          <p:nvPr>
            <p:ph type="title"/>
          </p:nvPr>
        </p:nvSpPr>
        <p:spPr/>
        <p:txBody>
          <a:bodyPr/>
          <a:lstStyle/>
          <a:p>
            <a:pPr algn="ctr"/>
            <a:r>
              <a:rPr lang="en-IN" dirty="0">
                <a:solidFill>
                  <a:schemeClr val="accent2">
                    <a:lumMod val="75000"/>
                  </a:schemeClr>
                </a:solidFill>
                <a:latin typeface="Algerian" panose="04020705040A02060702" pitchFamily="82" charset="0"/>
              </a:rPr>
              <a:t>Complaint History</a:t>
            </a:r>
          </a:p>
        </p:txBody>
      </p:sp>
      <p:pic>
        <p:nvPicPr>
          <p:cNvPr id="5" name="Content Placeholder 4">
            <a:extLst>
              <a:ext uri="{FF2B5EF4-FFF2-40B4-BE49-F238E27FC236}">
                <a16:creationId xmlns:a16="http://schemas.microsoft.com/office/drawing/2014/main" id="{8250DD46-AB01-F52A-472C-701557E016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2793" y="1825625"/>
            <a:ext cx="7666414" cy="4351338"/>
          </a:xfrm>
        </p:spPr>
      </p:pic>
    </p:spTree>
    <p:extLst>
      <p:ext uri="{BB962C8B-B14F-4D97-AF65-F5344CB8AC3E}">
        <p14:creationId xmlns:p14="http://schemas.microsoft.com/office/powerpoint/2010/main" val="2831360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14154-7973-D39B-7501-25DB1341D92B}"/>
              </a:ext>
            </a:extLst>
          </p:cNvPr>
          <p:cNvSpPr>
            <a:spLocks noGrp="1"/>
          </p:cNvSpPr>
          <p:nvPr>
            <p:ph type="title"/>
          </p:nvPr>
        </p:nvSpPr>
        <p:spPr/>
        <p:txBody>
          <a:bodyPr/>
          <a:lstStyle/>
          <a:p>
            <a:pPr algn="ctr"/>
            <a:r>
              <a:rPr lang="en-IN" dirty="0">
                <a:solidFill>
                  <a:schemeClr val="accent2">
                    <a:lumMod val="75000"/>
                  </a:schemeClr>
                </a:solidFill>
                <a:latin typeface="Algerian" panose="04020705040A02060702" pitchFamily="82" charset="0"/>
              </a:rPr>
              <a:t>Official Login</a:t>
            </a:r>
          </a:p>
        </p:txBody>
      </p:sp>
      <p:pic>
        <p:nvPicPr>
          <p:cNvPr id="5" name="Content Placeholder 4">
            <a:extLst>
              <a:ext uri="{FF2B5EF4-FFF2-40B4-BE49-F238E27FC236}">
                <a16:creationId xmlns:a16="http://schemas.microsoft.com/office/drawing/2014/main" id="{1FB6975C-1799-6BAE-66AF-E343D7FB5F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1853" y="1825625"/>
            <a:ext cx="7148294" cy="4351338"/>
          </a:xfrm>
        </p:spPr>
      </p:pic>
    </p:spTree>
    <p:extLst>
      <p:ext uri="{BB962C8B-B14F-4D97-AF65-F5344CB8AC3E}">
        <p14:creationId xmlns:p14="http://schemas.microsoft.com/office/powerpoint/2010/main" val="3446787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A11A-454D-5CCA-BB83-A4ED0CFCA7DE}"/>
              </a:ext>
            </a:extLst>
          </p:cNvPr>
          <p:cNvSpPr>
            <a:spLocks noGrp="1"/>
          </p:cNvSpPr>
          <p:nvPr>
            <p:ph type="title"/>
          </p:nvPr>
        </p:nvSpPr>
        <p:spPr/>
        <p:txBody>
          <a:bodyPr/>
          <a:lstStyle/>
          <a:p>
            <a:pPr algn="ctr"/>
            <a:r>
              <a:rPr lang="en-IN" dirty="0">
                <a:solidFill>
                  <a:schemeClr val="accent2">
                    <a:lumMod val="75000"/>
                  </a:schemeClr>
                </a:solidFill>
                <a:latin typeface="Algerian" panose="04020705040A02060702" pitchFamily="82" charset="0"/>
              </a:rPr>
              <a:t>Police Login</a:t>
            </a:r>
          </a:p>
        </p:txBody>
      </p:sp>
      <p:pic>
        <p:nvPicPr>
          <p:cNvPr id="5" name="Content Placeholder 4">
            <a:extLst>
              <a:ext uri="{FF2B5EF4-FFF2-40B4-BE49-F238E27FC236}">
                <a16:creationId xmlns:a16="http://schemas.microsoft.com/office/drawing/2014/main" id="{9D8137E7-41B4-FE2A-3BB2-78744D3876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6044" y="1825625"/>
            <a:ext cx="7299911" cy="4351338"/>
          </a:xfrm>
        </p:spPr>
      </p:pic>
    </p:spTree>
    <p:extLst>
      <p:ext uri="{BB962C8B-B14F-4D97-AF65-F5344CB8AC3E}">
        <p14:creationId xmlns:p14="http://schemas.microsoft.com/office/powerpoint/2010/main" val="2824838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365F-1D09-5679-752B-7EE82C8D93A6}"/>
              </a:ext>
            </a:extLst>
          </p:cNvPr>
          <p:cNvSpPr>
            <a:spLocks noGrp="1"/>
          </p:cNvSpPr>
          <p:nvPr>
            <p:ph type="title"/>
          </p:nvPr>
        </p:nvSpPr>
        <p:spPr/>
        <p:txBody>
          <a:bodyPr/>
          <a:lstStyle/>
          <a:p>
            <a:pPr algn="ctr"/>
            <a:r>
              <a:rPr lang="en-IN" dirty="0">
                <a:solidFill>
                  <a:schemeClr val="accent2">
                    <a:lumMod val="75000"/>
                  </a:schemeClr>
                </a:solidFill>
                <a:latin typeface="Algerian" panose="04020705040A02060702" pitchFamily="82" charset="0"/>
              </a:rPr>
              <a:t>View Complaints</a:t>
            </a:r>
          </a:p>
        </p:txBody>
      </p:sp>
      <p:pic>
        <p:nvPicPr>
          <p:cNvPr id="5" name="Content Placeholder 4">
            <a:extLst>
              <a:ext uri="{FF2B5EF4-FFF2-40B4-BE49-F238E27FC236}">
                <a16:creationId xmlns:a16="http://schemas.microsoft.com/office/drawing/2014/main" id="{A4B65C30-A700-14CA-F21A-1E2A3372A9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9178" y="1825625"/>
            <a:ext cx="7673643" cy="4351338"/>
          </a:xfrm>
        </p:spPr>
      </p:pic>
    </p:spTree>
    <p:extLst>
      <p:ext uri="{BB962C8B-B14F-4D97-AF65-F5344CB8AC3E}">
        <p14:creationId xmlns:p14="http://schemas.microsoft.com/office/powerpoint/2010/main" val="2323430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81B5D-801A-8565-AB71-B3B59208B1C3}"/>
              </a:ext>
            </a:extLst>
          </p:cNvPr>
          <p:cNvSpPr>
            <a:spLocks noGrp="1"/>
          </p:cNvSpPr>
          <p:nvPr>
            <p:ph type="title"/>
          </p:nvPr>
        </p:nvSpPr>
        <p:spPr/>
        <p:txBody>
          <a:bodyPr/>
          <a:lstStyle/>
          <a:p>
            <a:pPr algn="ctr"/>
            <a:r>
              <a:rPr lang="en-IN" dirty="0">
                <a:solidFill>
                  <a:schemeClr val="accent2">
                    <a:lumMod val="75000"/>
                  </a:schemeClr>
                </a:solidFill>
                <a:latin typeface="Algerian" panose="04020705040A02060702" pitchFamily="82" charset="0"/>
              </a:rPr>
              <a:t>Complaints Details</a:t>
            </a:r>
          </a:p>
        </p:txBody>
      </p:sp>
      <p:pic>
        <p:nvPicPr>
          <p:cNvPr id="9" name="Content Placeholder 8">
            <a:extLst>
              <a:ext uri="{FF2B5EF4-FFF2-40B4-BE49-F238E27FC236}">
                <a16:creationId xmlns:a16="http://schemas.microsoft.com/office/drawing/2014/main" id="{22C5E03D-2D32-2023-CC3F-A458ED72F6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6984" y="1825625"/>
            <a:ext cx="7598031" cy="4351338"/>
          </a:xfrm>
        </p:spPr>
      </p:pic>
    </p:spTree>
    <p:extLst>
      <p:ext uri="{BB962C8B-B14F-4D97-AF65-F5344CB8AC3E}">
        <p14:creationId xmlns:p14="http://schemas.microsoft.com/office/powerpoint/2010/main" val="983824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083FE-FC5C-95A3-A1F6-15F3C553B7DB}"/>
              </a:ext>
            </a:extLst>
          </p:cNvPr>
          <p:cNvSpPr>
            <a:spLocks noGrp="1"/>
          </p:cNvSpPr>
          <p:nvPr>
            <p:ph type="title"/>
          </p:nvPr>
        </p:nvSpPr>
        <p:spPr/>
        <p:txBody>
          <a:bodyPr/>
          <a:lstStyle/>
          <a:p>
            <a:pPr algn="ctr"/>
            <a:r>
              <a:rPr lang="en-IN" dirty="0" err="1">
                <a:solidFill>
                  <a:schemeClr val="accent2">
                    <a:lumMod val="75000"/>
                  </a:schemeClr>
                </a:solidFill>
                <a:latin typeface="Algerian" panose="04020705040A02060702" pitchFamily="82" charset="0"/>
              </a:rPr>
              <a:t>Incharge</a:t>
            </a:r>
            <a:r>
              <a:rPr lang="en-IN" dirty="0">
                <a:solidFill>
                  <a:schemeClr val="accent2">
                    <a:lumMod val="75000"/>
                  </a:schemeClr>
                </a:solidFill>
                <a:latin typeface="Algerian" panose="04020705040A02060702" pitchFamily="82" charset="0"/>
              </a:rPr>
              <a:t> Login-Home page</a:t>
            </a:r>
          </a:p>
        </p:txBody>
      </p:sp>
      <p:pic>
        <p:nvPicPr>
          <p:cNvPr id="9" name="Content Placeholder 8">
            <a:extLst>
              <a:ext uri="{FF2B5EF4-FFF2-40B4-BE49-F238E27FC236}">
                <a16:creationId xmlns:a16="http://schemas.microsoft.com/office/drawing/2014/main" id="{B27B69C8-CD00-C400-9C19-5BD4B27AE7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7800" y="1825625"/>
            <a:ext cx="7516400" cy="4351338"/>
          </a:xfrm>
        </p:spPr>
      </p:pic>
    </p:spTree>
    <p:extLst>
      <p:ext uri="{BB962C8B-B14F-4D97-AF65-F5344CB8AC3E}">
        <p14:creationId xmlns:p14="http://schemas.microsoft.com/office/powerpoint/2010/main" val="2776323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18485-CAEC-6726-85FF-C5006669009A}"/>
              </a:ext>
            </a:extLst>
          </p:cNvPr>
          <p:cNvSpPr>
            <a:spLocks noGrp="1"/>
          </p:cNvSpPr>
          <p:nvPr>
            <p:ph type="title"/>
          </p:nvPr>
        </p:nvSpPr>
        <p:spPr/>
        <p:txBody>
          <a:bodyPr/>
          <a:lstStyle/>
          <a:p>
            <a:pPr algn="ctr"/>
            <a:r>
              <a:rPr lang="en-IN" dirty="0">
                <a:solidFill>
                  <a:schemeClr val="accent2">
                    <a:lumMod val="75000"/>
                  </a:schemeClr>
                </a:solidFill>
                <a:latin typeface="Algerian" panose="04020705040A02060702" pitchFamily="82" charset="0"/>
              </a:rPr>
              <a:t>Add/Delete Police Officers</a:t>
            </a:r>
          </a:p>
        </p:txBody>
      </p:sp>
      <p:pic>
        <p:nvPicPr>
          <p:cNvPr id="9" name="Content Placeholder 8">
            <a:extLst>
              <a:ext uri="{FF2B5EF4-FFF2-40B4-BE49-F238E27FC236}">
                <a16:creationId xmlns:a16="http://schemas.microsoft.com/office/drawing/2014/main" id="{51265D1B-5E7D-07B4-6BD8-B5CA2945AA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9909" y="1825625"/>
            <a:ext cx="7652181" cy="4351338"/>
          </a:xfrm>
        </p:spPr>
      </p:pic>
    </p:spTree>
    <p:extLst>
      <p:ext uri="{BB962C8B-B14F-4D97-AF65-F5344CB8AC3E}">
        <p14:creationId xmlns:p14="http://schemas.microsoft.com/office/powerpoint/2010/main" val="1613456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856027-20B9-69B9-7029-B4B138F168F5}"/>
              </a:ext>
            </a:extLst>
          </p:cNvPr>
          <p:cNvSpPr txBox="1"/>
          <p:nvPr/>
        </p:nvSpPr>
        <p:spPr>
          <a:xfrm>
            <a:off x="2939143" y="233266"/>
            <a:ext cx="6820678" cy="769441"/>
          </a:xfrm>
          <a:prstGeom prst="rect">
            <a:avLst/>
          </a:prstGeom>
          <a:noFill/>
        </p:spPr>
        <p:txBody>
          <a:bodyPr wrap="square" rtlCol="0">
            <a:spAutoFit/>
          </a:bodyPr>
          <a:lstStyle/>
          <a:p>
            <a:r>
              <a:rPr lang="en-IN" sz="4400" dirty="0">
                <a:solidFill>
                  <a:schemeClr val="accent2">
                    <a:lumMod val="75000"/>
                  </a:schemeClr>
                </a:solidFill>
                <a:latin typeface="Algerian" panose="04020705040A02060702" pitchFamily="82" charset="0"/>
              </a:rPr>
              <a:t>Scope of the project</a:t>
            </a:r>
          </a:p>
        </p:txBody>
      </p:sp>
      <p:sp>
        <p:nvSpPr>
          <p:cNvPr id="4" name="TextBox 3">
            <a:extLst>
              <a:ext uri="{FF2B5EF4-FFF2-40B4-BE49-F238E27FC236}">
                <a16:creationId xmlns:a16="http://schemas.microsoft.com/office/drawing/2014/main" id="{CA67FF11-BE50-E284-FA14-7CAA0B5D3222}"/>
              </a:ext>
            </a:extLst>
          </p:cNvPr>
          <p:cNvSpPr txBox="1"/>
          <p:nvPr/>
        </p:nvSpPr>
        <p:spPr>
          <a:xfrm>
            <a:off x="1129004" y="1586204"/>
            <a:ext cx="9974425" cy="1908215"/>
          </a:xfrm>
          <a:prstGeom prst="rect">
            <a:avLst/>
          </a:prstGeom>
          <a:noFill/>
        </p:spPr>
        <p:txBody>
          <a:bodyPr wrap="square" rtlCol="0">
            <a:spAutoFit/>
          </a:bodyPr>
          <a:lstStyle/>
          <a:p>
            <a:r>
              <a:rPr lang="en-US" sz="2000" dirty="0">
                <a:solidFill>
                  <a:schemeClr val="accent2">
                    <a:lumMod val="75000"/>
                  </a:schemeClr>
                </a:solidFill>
                <a:effectLst/>
                <a:highlight>
                  <a:srgbClr val="FFFFFF"/>
                </a:highlight>
                <a:latin typeface="Times New Roman" panose="02020603050405020304" pitchFamily="18" charset="0"/>
                <a:ea typeface="Times New Roman" panose="02020603050405020304" pitchFamily="18" charset="0"/>
              </a:rPr>
              <a:t>This website provides an architectural overview of crime management. This web site is generic. A web-based tool that enables the user to manage the crime on tasks completed as part of a project with tasks and sub-tasks. The tool includes interactivity, Functionality, Information will be stored into a database. Administrative and managerial functions will be provided including configuration projects/tasks/subtasks.</a:t>
            </a:r>
            <a:endParaRPr lang="en-IN" sz="2000" dirty="0">
              <a:solidFill>
                <a:schemeClr val="accent2">
                  <a:lumMod val="75000"/>
                </a:schemeClr>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738792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DF324-9CED-DD6B-9DC7-B36454B5A168}"/>
              </a:ext>
            </a:extLst>
          </p:cNvPr>
          <p:cNvSpPr>
            <a:spLocks noGrp="1"/>
          </p:cNvSpPr>
          <p:nvPr>
            <p:ph type="title"/>
          </p:nvPr>
        </p:nvSpPr>
        <p:spPr/>
        <p:txBody>
          <a:bodyPr/>
          <a:lstStyle/>
          <a:p>
            <a:pPr algn="ctr"/>
            <a:r>
              <a:rPr lang="en-IN" dirty="0">
                <a:solidFill>
                  <a:schemeClr val="accent2">
                    <a:lumMod val="75000"/>
                  </a:schemeClr>
                </a:solidFill>
                <a:latin typeface="Algerian" panose="04020705040A02060702" pitchFamily="82" charset="0"/>
              </a:rPr>
              <a:t>Police Registration Form</a:t>
            </a:r>
          </a:p>
        </p:txBody>
      </p:sp>
      <p:pic>
        <p:nvPicPr>
          <p:cNvPr id="9" name="Content Placeholder 8">
            <a:extLst>
              <a:ext uri="{FF2B5EF4-FFF2-40B4-BE49-F238E27FC236}">
                <a16:creationId xmlns:a16="http://schemas.microsoft.com/office/drawing/2014/main" id="{C9DB26DA-94DE-16EF-544D-56AF9F298F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0354" y="1825625"/>
            <a:ext cx="7551291" cy="4351338"/>
          </a:xfrm>
        </p:spPr>
      </p:pic>
    </p:spTree>
    <p:extLst>
      <p:ext uri="{BB962C8B-B14F-4D97-AF65-F5344CB8AC3E}">
        <p14:creationId xmlns:p14="http://schemas.microsoft.com/office/powerpoint/2010/main" val="35919127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40CB-4543-6740-09D8-8B128AA3C59D}"/>
              </a:ext>
            </a:extLst>
          </p:cNvPr>
          <p:cNvSpPr>
            <a:spLocks noGrp="1"/>
          </p:cNvSpPr>
          <p:nvPr>
            <p:ph type="title"/>
          </p:nvPr>
        </p:nvSpPr>
        <p:spPr/>
        <p:txBody>
          <a:bodyPr/>
          <a:lstStyle/>
          <a:p>
            <a:pPr algn="ctr"/>
            <a:r>
              <a:rPr lang="en-IN" dirty="0">
                <a:solidFill>
                  <a:schemeClr val="accent2">
                    <a:lumMod val="75000"/>
                  </a:schemeClr>
                </a:solidFill>
                <a:latin typeface="Algerian" panose="04020705040A02060702" pitchFamily="82" charset="0"/>
              </a:rPr>
              <a:t>Head Login-Home Page</a:t>
            </a:r>
          </a:p>
        </p:txBody>
      </p:sp>
      <p:pic>
        <p:nvPicPr>
          <p:cNvPr id="9" name="Content Placeholder 8">
            <a:extLst>
              <a:ext uri="{FF2B5EF4-FFF2-40B4-BE49-F238E27FC236}">
                <a16:creationId xmlns:a16="http://schemas.microsoft.com/office/drawing/2014/main" id="{036041A6-EE06-C9D1-172A-23C048AFFA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6546" y="1825625"/>
            <a:ext cx="7638908" cy="4351338"/>
          </a:xfrm>
        </p:spPr>
      </p:pic>
    </p:spTree>
    <p:extLst>
      <p:ext uri="{BB962C8B-B14F-4D97-AF65-F5344CB8AC3E}">
        <p14:creationId xmlns:p14="http://schemas.microsoft.com/office/powerpoint/2010/main" val="1160719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C14B2-348D-3CAD-0FC2-B93EFB20F041}"/>
              </a:ext>
            </a:extLst>
          </p:cNvPr>
          <p:cNvSpPr>
            <a:spLocks noGrp="1"/>
          </p:cNvSpPr>
          <p:nvPr>
            <p:ph type="title"/>
          </p:nvPr>
        </p:nvSpPr>
        <p:spPr/>
        <p:txBody>
          <a:bodyPr/>
          <a:lstStyle/>
          <a:p>
            <a:pPr algn="ctr"/>
            <a:r>
              <a:rPr lang="en-IN" dirty="0">
                <a:solidFill>
                  <a:schemeClr val="accent2">
                    <a:lumMod val="75000"/>
                  </a:schemeClr>
                </a:solidFill>
                <a:latin typeface="Algerian" panose="04020705040A02060702" pitchFamily="82" charset="0"/>
              </a:rPr>
              <a:t>Search Complaint Details</a:t>
            </a:r>
          </a:p>
        </p:txBody>
      </p:sp>
      <p:pic>
        <p:nvPicPr>
          <p:cNvPr id="9" name="Content Placeholder 8">
            <a:extLst>
              <a:ext uri="{FF2B5EF4-FFF2-40B4-BE49-F238E27FC236}">
                <a16:creationId xmlns:a16="http://schemas.microsoft.com/office/drawing/2014/main" id="{07837046-BA8B-1ED5-7818-4AABC601A1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8691" y="1825625"/>
            <a:ext cx="7474618" cy="4351338"/>
          </a:xfrm>
        </p:spPr>
      </p:pic>
    </p:spTree>
    <p:extLst>
      <p:ext uri="{BB962C8B-B14F-4D97-AF65-F5344CB8AC3E}">
        <p14:creationId xmlns:p14="http://schemas.microsoft.com/office/powerpoint/2010/main" val="14535491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E3C05-59AF-6F64-1419-64F6A06940AF}"/>
              </a:ext>
            </a:extLst>
          </p:cNvPr>
          <p:cNvSpPr>
            <a:spLocks noGrp="1"/>
          </p:cNvSpPr>
          <p:nvPr>
            <p:ph type="title"/>
          </p:nvPr>
        </p:nvSpPr>
        <p:spPr/>
        <p:txBody>
          <a:bodyPr/>
          <a:lstStyle/>
          <a:p>
            <a:pPr algn="ctr"/>
            <a:r>
              <a:rPr lang="en-IN" dirty="0">
                <a:solidFill>
                  <a:schemeClr val="accent2">
                    <a:lumMod val="75000"/>
                  </a:schemeClr>
                </a:solidFill>
                <a:latin typeface="Algerian" panose="04020705040A02060702" pitchFamily="82" charset="0"/>
              </a:rPr>
              <a:t>Police Station Detail</a:t>
            </a:r>
          </a:p>
        </p:txBody>
      </p:sp>
      <p:pic>
        <p:nvPicPr>
          <p:cNvPr id="5" name="Content Placeholder 4">
            <a:extLst>
              <a:ext uri="{FF2B5EF4-FFF2-40B4-BE49-F238E27FC236}">
                <a16:creationId xmlns:a16="http://schemas.microsoft.com/office/drawing/2014/main" id="{80B4C8E1-D198-A221-0590-3380A496BF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5489" y="1825625"/>
            <a:ext cx="7581022" cy="4351338"/>
          </a:xfrm>
        </p:spPr>
      </p:pic>
    </p:spTree>
    <p:extLst>
      <p:ext uri="{BB962C8B-B14F-4D97-AF65-F5344CB8AC3E}">
        <p14:creationId xmlns:p14="http://schemas.microsoft.com/office/powerpoint/2010/main" val="2159033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49846-9902-1912-8C21-208F2500C801}"/>
              </a:ext>
            </a:extLst>
          </p:cNvPr>
          <p:cNvSpPr>
            <a:spLocks noGrp="1"/>
          </p:cNvSpPr>
          <p:nvPr>
            <p:ph type="title"/>
          </p:nvPr>
        </p:nvSpPr>
        <p:spPr/>
        <p:txBody>
          <a:bodyPr/>
          <a:lstStyle/>
          <a:p>
            <a:pPr algn="ctr"/>
            <a:r>
              <a:rPr lang="en-IN" dirty="0">
                <a:solidFill>
                  <a:schemeClr val="accent2">
                    <a:lumMod val="75000"/>
                  </a:schemeClr>
                </a:solidFill>
                <a:latin typeface="Algerian" panose="04020705040A02060702" pitchFamily="82" charset="0"/>
              </a:rPr>
              <a:t>Police station Registration</a:t>
            </a:r>
          </a:p>
        </p:txBody>
      </p:sp>
      <p:pic>
        <p:nvPicPr>
          <p:cNvPr id="5" name="Content Placeholder 4">
            <a:extLst>
              <a:ext uri="{FF2B5EF4-FFF2-40B4-BE49-F238E27FC236}">
                <a16:creationId xmlns:a16="http://schemas.microsoft.com/office/drawing/2014/main" id="{CC584827-C1C5-337F-D4A9-CCC99FA6D0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9343" y="1825625"/>
            <a:ext cx="7693313" cy="4351338"/>
          </a:xfrm>
        </p:spPr>
      </p:pic>
    </p:spTree>
    <p:extLst>
      <p:ext uri="{BB962C8B-B14F-4D97-AF65-F5344CB8AC3E}">
        <p14:creationId xmlns:p14="http://schemas.microsoft.com/office/powerpoint/2010/main" val="2760601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C485D-A1EE-AC70-A70F-C99E6A5D399A}"/>
              </a:ext>
            </a:extLst>
          </p:cNvPr>
          <p:cNvSpPr>
            <a:spLocks noGrp="1"/>
          </p:cNvSpPr>
          <p:nvPr>
            <p:ph type="title"/>
          </p:nvPr>
        </p:nvSpPr>
        <p:spPr>
          <a:xfrm>
            <a:off x="831850" y="1709738"/>
            <a:ext cx="10515600" cy="930825"/>
          </a:xfrm>
        </p:spPr>
        <p:txBody>
          <a:bodyPr/>
          <a:lstStyle/>
          <a:p>
            <a:pPr algn="ctr"/>
            <a:r>
              <a:rPr lang="en-IN" dirty="0">
                <a:solidFill>
                  <a:schemeClr val="accent2">
                    <a:lumMod val="75000"/>
                  </a:schemeClr>
                </a:solidFill>
                <a:latin typeface="Algerian" panose="04020705040A02060702" pitchFamily="82" charset="0"/>
              </a:rPr>
              <a:t>References Links</a:t>
            </a:r>
          </a:p>
        </p:txBody>
      </p:sp>
      <p:sp>
        <p:nvSpPr>
          <p:cNvPr id="3" name="Text Placeholder 2">
            <a:extLst>
              <a:ext uri="{FF2B5EF4-FFF2-40B4-BE49-F238E27FC236}">
                <a16:creationId xmlns:a16="http://schemas.microsoft.com/office/drawing/2014/main" id="{D20E9A95-2A2D-4EC7-7752-DFFCA2527503}"/>
              </a:ext>
            </a:extLst>
          </p:cNvPr>
          <p:cNvSpPr>
            <a:spLocks noGrp="1"/>
          </p:cNvSpPr>
          <p:nvPr>
            <p:ph type="body" idx="1"/>
          </p:nvPr>
        </p:nvSpPr>
        <p:spPr>
          <a:xfrm>
            <a:off x="831850" y="3060441"/>
            <a:ext cx="10515600" cy="3029209"/>
          </a:xfrm>
        </p:spPr>
        <p:txBody>
          <a:bodyPr>
            <a:normAutofit fontScale="92500" lnSpcReduction="10000"/>
          </a:bodyPr>
          <a:lstStyle/>
          <a:p>
            <a:pPr marL="342900" lvl="0" indent="-342900">
              <a:lnSpc>
                <a:spcPct val="150000"/>
              </a:lnSpc>
              <a:buFont typeface="+mj-lt"/>
              <a:buAutoNum type="arabicPeriod"/>
            </a:pPr>
            <a:r>
              <a:rPr lang="en-US" sz="3200" u="sng" dirty="0">
                <a:solidFill>
                  <a:srgbClr val="0000FF"/>
                </a:solidFill>
                <a:effectLst/>
                <a:latin typeface="Times New Roman" panose="02020603050405020304" pitchFamily="18" charset="0"/>
                <a:ea typeface="Times New Roman" panose="02020603050405020304" pitchFamily="18" charset="0"/>
                <a:hlinkClick r:id="rId2"/>
              </a:rPr>
              <a:t>www.google.com</a:t>
            </a:r>
            <a:endParaRPr lang="en-IN" sz="3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rabicPeriod"/>
            </a:pPr>
            <a:r>
              <a:rPr lang="en-US" sz="3200" u="sng" dirty="0">
                <a:solidFill>
                  <a:srgbClr val="0000FF"/>
                </a:solidFill>
                <a:effectLst/>
                <a:latin typeface="Times New Roman" panose="02020603050405020304" pitchFamily="18" charset="0"/>
                <a:ea typeface="Times New Roman" panose="02020603050405020304" pitchFamily="18" charset="0"/>
                <a:hlinkClick r:id="rId3"/>
              </a:rPr>
              <a:t>www.tutorialspoint.com</a:t>
            </a:r>
            <a:endParaRPr lang="en-IN" sz="3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rabicPeriod"/>
            </a:pPr>
            <a:r>
              <a:rPr lang="en-US" sz="3200" u="sng" dirty="0">
                <a:solidFill>
                  <a:srgbClr val="1155CC"/>
                </a:solidFill>
                <a:effectLst/>
                <a:latin typeface="Times New Roman" panose="02020603050405020304" pitchFamily="18" charset="0"/>
                <a:ea typeface="Times New Roman" panose="02020603050405020304" pitchFamily="18" charset="0"/>
                <a:hlinkClick r:id="rId4"/>
              </a:rPr>
              <a:t>w3school.com</a:t>
            </a:r>
            <a:endParaRPr lang="en-IN" sz="3200" dirty="0">
              <a:effectLst/>
              <a:latin typeface="Times New Roman" panose="02020603050405020304" pitchFamily="18" charset="0"/>
              <a:ea typeface="Times New Roman" panose="02020603050405020304" pitchFamily="18" charset="0"/>
            </a:endParaRPr>
          </a:p>
          <a:p>
            <a:pPr indent="-1270">
              <a:lnSpc>
                <a:spcPct val="115000"/>
              </a:lnSpc>
              <a:spcAft>
                <a:spcPts val="1000"/>
              </a:spcAft>
            </a:pPr>
            <a:r>
              <a:rPr lang="en-US" sz="3200" dirty="0">
                <a:effectLst/>
                <a:latin typeface="Times New Roman" panose="02020603050405020304" pitchFamily="18" charset="0"/>
                <a:ea typeface="Times New Roman" panose="02020603050405020304" pitchFamily="18" charset="0"/>
              </a:rPr>
              <a:t> </a:t>
            </a:r>
            <a:endParaRPr lang="en-IN" sz="3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209062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D5E59-AF3A-5387-C6BB-F862343CCCE3}"/>
              </a:ext>
            </a:extLst>
          </p:cNvPr>
          <p:cNvSpPr>
            <a:spLocks noGrp="1"/>
          </p:cNvSpPr>
          <p:nvPr>
            <p:ph type="ctrTitle"/>
          </p:nvPr>
        </p:nvSpPr>
        <p:spPr>
          <a:xfrm>
            <a:off x="1524000" y="1122362"/>
            <a:ext cx="9144000" cy="3141727"/>
          </a:xfrm>
        </p:spPr>
        <p:txBody>
          <a:bodyPr>
            <a:normAutofit/>
          </a:bodyPr>
          <a:lstStyle/>
          <a:p>
            <a:r>
              <a:rPr lang="en-IN" sz="9600">
                <a:solidFill>
                  <a:schemeClr val="accent2">
                    <a:lumMod val="75000"/>
                  </a:schemeClr>
                </a:solidFill>
                <a:latin typeface="Algerian" panose="04020705040A02060702" pitchFamily="82" charset="0"/>
              </a:rPr>
              <a:t>Thank </a:t>
            </a:r>
            <a:r>
              <a:rPr lang="en-IN" sz="9600" dirty="0">
                <a:solidFill>
                  <a:schemeClr val="accent2">
                    <a:lumMod val="75000"/>
                  </a:schemeClr>
                </a:solidFill>
                <a:latin typeface="Algerian" panose="04020705040A02060702" pitchFamily="82" charset="0"/>
              </a:rPr>
              <a:t>y</a:t>
            </a:r>
            <a:r>
              <a:rPr lang="en-IN" sz="9600">
                <a:solidFill>
                  <a:schemeClr val="accent2">
                    <a:lumMod val="75000"/>
                  </a:schemeClr>
                </a:solidFill>
                <a:latin typeface="Algerian" panose="04020705040A02060702" pitchFamily="82" charset="0"/>
              </a:rPr>
              <a:t>ou</a:t>
            </a:r>
            <a:endParaRPr lang="en-IN" sz="9600" dirty="0">
              <a:solidFill>
                <a:schemeClr val="accent2">
                  <a:lumMod val="75000"/>
                </a:schemeClr>
              </a:solidFill>
              <a:latin typeface="Algerian" panose="04020705040A02060702" pitchFamily="82" charset="0"/>
            </a:endParaRPr>
          </a:p>
        </p:txBody>
      </p:sp>
    </p:spTree>
    <p:extLst>
      <p:ext uri="{BB962C8B-B14F-4D97-AF65-F5344CB8AC3E}">
        <p14:creationId xmlns:p14="http://schemas.microsoft.com/office/powerpoint/2010/main" val="1210740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98BEA6-EBA8-6208-6DFC-3B8FB1BAF3D1}"/>
              </a:ext>
            </a:extLst>
          </p:cNvPr>
          <p:cNvSpPr txBox="1"/>
          <p:nvPr/>
        </p:nvSpPr>
        <p:spPr>
          <a:xfrm>
            <a:off x="905069" y="566678"/>
            <a:ext cx="8369559" cy="2862322"/>
          </a:xfrm>
          <a:prstGeom prst="rect">
            <a:avLst/>
          </a:prstGeom>
          <a:noFill/>
        </p:spPr>
        <p:txBody>
          <a:bodyPr wrap="square" rtlCol="0">
            <a:spAutoFit/>
          </a:bodyPr>
          <a:lstStyle/>
          <a:p>
            <a:pPr algn="l"/>
            <a:r>
              <a:rPr lang="en-US" sz="1800" b="0" i="0" u="none" strike="noStrike" baseline="0" dirty="0">
                <a:solidFill>
                  <a:schemeClr val="accent2">
                    <a:lumMod val="75000"/>
                  </a:schemeClr>
                </a:solidFill>
                <a:latin typeface="ArialMT"/>
              </a:rPr>
              <a:t>Front end: HTML, CSS, JavaScript</a:t>
            </a:r>
          </a:p>
          <a:p>
            <a:pPr algn="l"/>
            <a:endParaRPr lang="en-US" sz="1800" b="0" i="0" u="none" strike="noStrike" baseline="0" dirty="0">
              <a:solidFill>
                <a:schemeClr val="accent2">
                  <a:lumMod val="75000"/>
                </a:schemeClr>
              </a:solidFill>
              <a:latin typeface="ArialMT"/>
            </a:endParaRPr>
          </a:p>
          <a:p>
            <a:pPr marL="342900" indent="-342900" algn="l">
              <a:buAutoNum type="arabicPeriod"/>
            </a:pPr>
            <a:r>
              <a:rPr lang="en-US" sz="1800" b="0" i="0" u="none" strike="noStrike" baseline="0" dirty="0">
                <a:solidFill>
                  <a:schemeClr val="accent2">
                    <a:lumMod val="75000"/>
                  </a:schemeClr>
                </a:solidFill>
                <a:latin typeface="ArialMT"/>
              </a:rPr>
              <a:t>HTML: HTML is used to create and save web documents. E.g. Notepad/Notepad++</a:t>
            </a:r>
          </a:p>
          <a:p>
            <a:pPr algn="l"/>
            <a:endParaRPr lang="en-US" sz="1800" b="0" i="0" u="none" strike="noStrike" baseline="0" dirty="0">
              <a:solidFill>
                <a:schemeClr val="accent2">
                  <a:lumMod val="75000"/>
                </a:schemeClr>
              </a:solidFill>
              <a:latin typeface="ArialMT"/>
            </a:endParaRPr>
          </a:p>
          <a:p>
            <a:pPr algn="l"/>
            <a:r>
              <a:rPr lang="en-US" sz="1800" b="0" i="0" u="none" strike="noStrike" baseline="0" dirty="0">
                <a:solidFill>
                  <a:schemeClr val="accent2">
                    <a:lumMod val="75000"/>
                  </a:schemeClr>
                </a:solidFill>
                <a:latin typeface="ArialMT"/>
              </a:rPr>
              <a:t>2. CSS : (Cascading Style Sheets) Create attractive Layout</a:t>
            </a:r>
          </a:p>
          <a:p>
            <a:pPr algn="l"/>
            <a:endParaRPr lang="en-US" sz="1800" b="0" i="0" u="none" strike="noStrike" baseline="0" dirty="0">
              <a:solidFill>
                <a:schemeClr val="accent2">
                  <a:lumMod val="75000"/>
                </a:schemeClr>
              </a:solidFill>
              <a:latin typeface="ArialMT"/>
            </a:endParaRPr>
          </a:p>
          <a:p>
            <a:pPr algn="l"/>
            <a:r>
              <a:rPr lang="en-US" sz="1800" b="0" i="0" u="none" strike="noStrike" baseline="0" dirty="0">
                <a:solidFill>
                  <a:schemeClr val="accent2">
                    <a:lumMod val="75000"/>
                  </a:schemeClr>
                </a:solidFill>
                <a:latin typeface="ArialMT"/>
              </a:rPr>
              <a:t>3. Bootstrap : responsive design mobile friendly site</a:t>
            </a:r>
          </a:p>
          <a:p>
            <a:pPr algn="l"/>
            <a:endParaRPr lang="en-US" sz="1800" b="0" i="0" u="none" strike="noStrike" baseline="0" dirty="0">
              <a:solidFill>
                <a:schemeClr val="accent2">
                  <a:lumMod val="75000"/>
                </a:schemeClr>
              </a:solidFill>
              <a:latin typeface="ArialMT"/>
            </a:endParaRPr>
          </a:p>
          <a:p>
            <a:pPr algn="l"/>
            <a:r>
              <a:rPr lang="en-US" sz="1800" b="0" i="0" u="none" strike="noStrike" baseline="0" dirty="0">
                <a:solidFill>
                  <a:schemeClr val="accent2">
                    <a:lumMod val="75000"/>
                  </a:schemeClr>
                </a:solidFill>
                <a:latin typeface="ArialMT"/>
              </a:rPr>
              <a:t>4. JavaScript: it is a programming language, commonly used with web browsers</a:t>
            </a:r>
            <a:r>
              <a:rPr lang="en-US" sz="1800" b="0" i="0" u="none" strike="noStrike" baseline="0" dirty="0">
                <a:solidFill>
                  <a:srgbClr val="282828"/>
                </a:solidFill>
                <a:latin typeface="ArialMT"/>
              </a:rPr>
              <a:t>.</a:t>
            </a:r>
            <a:endParaRPr lang="en-IN" dirty="0"/>
          </a:p>
        </p:txBody>
      </p:sp>
      <p:sp>
        <p:nvSpPr>
          <p:cNvPr id="4" name="TextBox 3">
            <a:extLst>
              <a:ext uri="{FF2B5EF4-FFF2-40B4-BE49-F238E27FC236}">
                <a16:creationId xmlns:a16="http://schemas.microsoft.com/office/drawing/2014/main" id="{5ABB0EAD-3191-D1AE-0CCB-BDD20E8F9DAD}"/>
              </a:ext>
            </a:extLst>
          </p:cNvPr>
          <p:cNvSpPr txBox="1"/>
          <p:nvPr/>
        </p:nvSpPr>
        <p:spPr>
          <a:xfrm>
            <a:off x="989044" y="3545633"/>
            <a:ext cx="8434874" cy="3416320"/>
          </a:xfrm>
          <a:prstGeom prst="rect">
            <a:avLst/>
          </a:prstGeom>
          <a:noFill/>
        </p:spPr>
        <p:txBody>
          <a:bodyPr wrap="square" rtlCol="0">
            <a:spAutoFit/>
          </a:bodyPr>
          <a:lstStyle/>
          <a:p>
            <a:pPr algn="l"/>
            <a:r>
              <a:rPr lang="en-IN" sz="1800" b="0" i="0" u="none" strike="noStrike" baseline="0" dirty="0">
                <a:solidFill>
                  <a:schemeClr val="accent2">
                    <a:lumMod val="75000"/>
                  </a:schemeClr>
                </a:solidFill>
                <a:latin typeface="ArialMT"/>
              </a:rPr>
              <a:t>Back end: PHP, MySQL</a:t>
            </a:r>
          </a:p>
          <a:p>
            <a:pPr algn="l"/>
            <a:endParaRPr lang="en-IN" sz="1800" b="0" i="0" u="none" strike="noStrike" baseline="0" dirty="0">
              <a:solidFill>
                <a:schemeClr val="accent2">
                  <a:lumMod val="75000"/>
                </a:schemeClr>
              </a:solidFill>
              <a:latin typeface="ArialMT"/>
            </a:endParaRPr>
          </a:p>
          <a:p>
            <a:pPr algn="l"/>
            <a:r>
              <a:rPr lang="en-US" sz="1800" b="0" i="0" u="none" strike="noStrike" baseline="0" dirty="0">
                <a:solidFill>
                  <a:schemeClr val="accent2">
                    <a:lumMod val="75000"/>
                  </a:schemeClr>
                </a:solidFill>
                <a:latin typeface="ArialMT"/>
              </a:rPr>
              <a:t>1. PHP: Hypertext Preprocessor (PHP) is a technology that allows software developers to create</a:t>
            </a:r>
          </a:p>
          <a:p>
            <a:pPr algn="l"/>
            <a:r>
              <a:rPr lang="en-US" sz="1800" b="0" i="0" u="none" strike="noStrike" baseline="0" dirty="0">
                <a:solidFill>
                  <a:schemeClr val="accent2">
                    <a:lumMod val="75000"/>
                  </a:schemeClr>
                </a:solidFill>
                <a:latin typeface="ArialMT"/>
              </a:rPr>
              <a:t>dynamically generated web pages, in HTML, XML, or other document types, as per client request. PHP is</a:t>
            </a:r>
          </a:p>
          <a:p>
            <a:pPr algn="l"/>
            <a:r>
              <a:rPr lang="en-IN" sz="1800" b="0" i="0" u="none" strike="noStrike" baseline="0" dirty="0">
                <a:solidFill>
                  <a:schemeClr val="accent2">
                    <a:lumMod val="75000"/>
                  </a:schemeClr>
                </a:solidFill>
                <a:latin typeface="ArialMT"/>
              </a:rPr>
              <a:t>open source software.</a:t>
            </a:r>
          </a:p>
          <a:p>
            <a:pPr algn="l"/>
            <a:endParaRPr lang="en-IN" sz="1800" b="0" i="0" u="none" strike="noStrike" baseline="0" dirty="0">
              <a:solidFill>
                <a:schemeClr val="accent2">
                  <a:lumMod val="75000"/>
                </a:schemeClr>
              </a:solidFill>
              <a:latin typeface="ArialMT"/>
            </a:endParaRPr>
          </a:p>
          <a:p>
            <a:pPr algn="l"/>
            <a:r>
              <a:rPr lang="en-US" sz="1800" b="0" i="0" u="none" strike="noStrike" baseline="0" dirty="0">
                <a:solidFill>
                  <a:schemeClr val="accent2">
                    <a:lumMod val="75000"/>
                  </a:schemeClr>
                </a:solidFill>
                <a:latin typeface="ArialMT"/>
              </a:rPr>
              <a:t>2. MySQL: </a:t>
            </a:r>
            <a:r>
              <a:rPr lang="en-US" sz="1800" b="0" i="0" u="none" strike="noStrike" baseline="0" dirty="0" err="1">
                <a:solidFill>
                  <a:schemeClr val="accent2">
                    <a:lumMod val="75000"/>
                  </a:schemeClr>
                </a:solidFill>
                <a:latin typeface="ArialMT"/>
              </a:rPr>
              <a:t>MySql</a:t>
            </a:r>
            <a:r>
              <a:rPr lang="en-US" sz="1800" b="0" i="0" u="none" strike="noStrike" baseline="0" dirty="0">
                <a:solidFill>
                  <a:schemeClr val="accent2">
                    <a:lumMod val="75000"/>
                  </a:schemeClr>
                </a:solidFill>
                <a:latin typeface="ArialMT"/>
              </a:rPr>
              <a:t> is a database, widely used for accessing querying, updating, and managing data in</a:t>
            </a:r>
          </a:p>
          <a:p>
            <a:pPr algn="l"/>
            <a:r>
              <a:rPr lang="en-IN" sz="1800" b="0" i="0" u="none" strike="noStrike" baseline="0" dirty="0">
                <a:solidFill>
                  <a:schemeClr val="accent2">
                    <a:lumMod val="75000"/>
                  </a:schemeClr>
                </a:solidFill>
                <a:latin typeface="ArialMT"/>
              </a:rPr>
              <a:t>databases</a:t>
            </a:r>
          </a:p>
          <a:p>
            <a:pPr algn="l"/>
            <a:endParaRPr lang="en-IN" dirty="0"/>
          </a:p>
        </p:txBody>
      </p:sp>
    </p:spTree>
    <p:extLst>
      <p:ext uri="{BB962C8B-B14F-4D97-AF65-F5344CB8AC3E}">
        <p14:creationId xmlns:p14="http://schemas.microsoft.com/office/powerpoint/2010/main" val="1169068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6BAFBE-49A6-957D-0ED2-7D4750700C76}"/>
              </a:ext>
            </a:extLst>
          </p:cNvPr>
          <p:cNvSpPr txBox="1"/>
          <p:nvPr/>
        </p:nvSpPr>
        <p:spPr>
          <a:xfrm>
            <a:off x="3526971" y="261258"/>
            <a:ext cx="7268547" cy="769441"/>
          </a:xfrm>
          <a:prstGeom prst="rect">
            <a:avLst/>
          </a:prstGeom>
          <a:noFill/>
        </p:spPr>
        <p:txBody>
          <a:bodyPr wrap="square" rtlCol="0">
            <a:spAutoFit/>
          </a:bodyPr>
          <a:lstStyle/>
          <a:p>
            <a:r>
              <a:rPr lang="en-IN" sz="4400" dirty="0">
                <a:solidFill>
                  <a:schemeClr val="accent2">
                    <a:lumMod val="75000"/>
                  </a:schemeClr>
                </a:solidFill>
                <a:latin typeface="Algerian" panose="04020705040A02060702" pitchFamily="82" charset="0"/>
              </a:rPr>
              <a:t>Existing System</a:t>
            </a:r>
          </a:p>
        </p:txBody>
      </p:sp>
      <p:sp>
        <p:nvSpPr>
          <p:cNvPr id="10" name="TextBox 9">
            <a:extLst>
              <a:ext uri="{FF2B5EF4-FFF2-40B4-BE49-F238E27FC236}">
                <a16:creationId xmlns:a16="http://schemas.microsoft.com/office/drawing/2014/main" id="{401286C0-6AB3-CD35-B889-00F6FDEC8F7E}"/>
              </a:ext>
            </a:extLst>
          </p:cNvPr>
          <p:cNvSpPr txBox="1"/>
          <p:nvPr/>
        </p:nvSpPr>
        <p:spPr>
          <a:xfrm>
            <a:off x="895739" y="1287624"/>
            <a:ext cx="9778481" cy="4613058"/>
          </a:xfrm>
          <a:prstGeom prst="rect">
            <a:avLst/>
          </a:prstGeom>
          <a:noFill/>
        </p:spPr>
        <p:txBody>
          <a:bodyPr wrap="square" rtlCol="0">
            <a:spAutoFit/>
          </a:bodyPr>
          <a:lstStyle/>
          <a:p>
            <a:pPr indent="-1270" algn="just">
              <a:lnSpc>
                <a:spcPct val="150000"/>
              </a:lnSpc>
              <a:spcBef>
                <a:spcPts val="2985"/>
              </a:spcBef>
              <a:spcAft>
                <a:spcPts val="0"/>
              </a:spcAft>
            </a:pPr>
            <a:r>
              <a:rPr lang="en-US" sz="1800">
                <a:solidFill>
                  <a:schemeClr val="accent2">
                    <a:lumMod val="75000"/>
                  </a:schemeClr>
                </a:solidFill>
                <a:effectLst/>
                <a:highlight>
                  <a:srgbClr val="FFFFFF"/>
                </a:highlight>
                <a:latin typeface="Times New Roman" panose="02020603050405020304" pitchFamily="18" charset="0"/>
                <a:ea typeface="Times New Roman" panose="02020603050405020304" pitchFamily="18" charset="0"/>
              </a:rPr>
              <a:t>Currently there is no online web application available to report crime online. In order to report any complaints related to crime, people have to contact the nearest police station. People of the particular city are not aware of crime related things such as list of Most Wanted criminals of their city, latest crime related news, missing persons of their area etc..People have to view News Channels or Read News Paper for such crime related information. Thus we can say that the existing system is manual and does not provide all the information from one source.</a:t>
            </a:r>
            <a:endParaRPr lang="en-IN" sz="1800">
              <a:solidFill>
                <a:schemeClr val="accent2">
                  <a:lumMod val="75000"/>
                </a:schemeClr>
              </a:solidFill>
              <a:effectLst/>
              <a:latin typeface="Times New Roman" panose="02020603050405020304" pitchFamily="18" charset="0"/>
              <a:ea typeface="Times New Roman" panose="02020603050405020304" pitchFamily="18" charset="0"/>
            </a:endParaRPr>
          </a:p>
          <a:p>
            <a:pPr indent="-1270" algn="just">
              <a:lnSpc>
                <a:spcPct val="150000"/>
              </a:lnSpc>
            </a:pPr>
            <a:r>
              <a:rPr lang="en-US" sz="1800">
                <a:solidFill>
                  <a:schemeClr val="accent2">
                    <a:lumMod val="75000"/>
                  </a:schemeClr>
                </a:solidFill>
                <a:effectLst/>
                <a:highlight>
                  <a:srgbClr val="FFFFFF"/>
                </a:highlight>
                <a:latin typeface="Times New Roman" panose="02020603050405020304" pitchFamily="18" charset="0"/>
                <a:ea typeface="Times New Roman" panose="02020603050405020304" pitchFamily="18" charset="0"/>
              </a:rPr>
              <a:t>Almost all operations are done manually in the existing crime management system, such as signing complaints, taking actions against  crimes, viewing status, etc. So with  the existing system, if someone needs to register a complaint, he must do it through the police. If it is done manually, numerous  minor errors  will occur.  Error detection in  the previous entries and  data cross verification is  another essential  operation.  These  are  done manually,  and it  would take time. </a:t>
            </a:r>
            <a:endParaRPr lang="en-IN" sz="1800">
              <a:solidFill>
                <a:schemeClr val="accent2">
                  <a:lumMod val="75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26149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13A717-2687-3A23-3141-2AA3452B2C6F}"/>
              </a:ext>
            </a:extLst>
          </p:cNvPr>
          <p:cNvSpPr txBox="1"/>
          <p:nvPr/>
        </p:nvSpPr>
        <p:spPr>
          <a:xfrm>
            <a:off x="1502229" y="625151"/>
            <a:ext cx="9395926" cy="3335785"/>
          </a:xfrm>
          <a:prstGeom prst="rect">
            <a:avLst/>
          </a:prstGeom>
          <a:noFill/>
        </p:spPr>
        <p:txBody>
          <a:bodyPr wrap="square" rtlCol="0">
            <a:spAutoFit/>
          </a:bodyPr>
          <a:lstStyle/>
          <a:p>
            <a:pPr indent="-1270" algn="just">
              <a:lnSpc>
                <a:spcPct val="150000"/>
              </a:lnSpc>
            </a:pPr>
            <a:r>
              <a:rPr lang="en-US" sz="1800">
                <a:solidFill>
                  <a:schemeClr val="accent2">
                    <a:lumMod val="75000"/>
                  </a:schemeClr>
                </a:solidFill>
                <a:effectLst/>
                <a:highlight>
                  <a:srgbClr val="FFFFFF"/>
                </a:highlight>
                <a:latin typeface="Times New Roman" panose="02020603050405020304" pitchFamily="18" charset="0"/>
                <a:ea typeface="Times New Roman" panose="02020603050405020304" pitchFamily="18" charset="0"/>
              </a:rPr>
              <a:t>Drawbacks of the existing system can be concluded as follows: </a:t>
            </a:r>
            <a:endParaRPr lang="en-IN" sz="1800">
              <a:solidFill>
                <a:schemeClr val="accent2">
                  <a:lumMod val="75000"/>
                </a:schemeClr>
              </a:solidFill>
              <a:effectLst/>
              <a:latin typeface="Times New Roman" panose="02020603050405020304" pitchFamily="18" charset="0"/>
              <a:ea typeface="Times New Roman" panose="02020603050405020304" pitchFamily="18" charset="0"/>
            </a:endParaRPr>
          </a:p>
          <a:p>
            <a:pPr indent="-1270" algn="just">
              <a:lnSpc>
                <a:spcPct val="150000"/>
              </a:lnSpc>
            </a:pPr>
            <a:r>
              <a:rPr lang="en-US" sz="1800">
                <a:solidFill>
                  <a:schemeClr val="accent2">
                    <a:lumMod val="75000"/>
                  </a:schemeClr>
                </a:solidFill>
                <a:effectLst/>
                <a:highlight>
                  <a:srgbClr val="FFFFFF"/>
                </a:highlight>
                <a:latin typeface="Times New Roman" panose="02020603050405020304" pitchFamily="18" charset="0"/>
                <a:ea typeface="Times New Roman" panose="02020603050405020304" pitchFamily="18" charset="0"/>
              </a:rPr>
              <a:t>1. The existing system is time-consuming and not very user friendly.</a:t>
            </a:r>
            <a:endParaRPr lang="en-IN" sz="1800">
              <a:solidFill>
                <a:schemeClr val="accent2">
                  <a:lumMod val="75000"/>
                </a:schemeClr>
              </a:solidFill>
              <a:effectLst/>
              <a:latin typeface="Times New Roman" panose="02020603050405020304" pitchFamily="18" charset="0"/>
              <a:ea typeface="Times New Roman" panose="02020603050405020304" pitchFamily="18" charset="0"/>
            </a:endParaRPr>
          </a:p>
          <a:p>
            <a:pPr indent="-1270" algn="just">
              <a:lnSpc>
                <a:spcPct val="150000"/>
              </a:lnSpc>
            </a:pPr>
            <a:r>
              <a:rPr lang="en-US" sz="1800">
                <a:solidFill>
                  <a:schemeClr val="accent2">
                    <a:lumMod val="75000"/>
                  </a:schemeClr>
                </a:solidFill>
                <a:effectLst/>
                <a:highlight>
                  <a:srgbClr val="FFFFFF"/>
                </a:highlight>
                <a:latin typeface="Times New Roman" panose="02020603050405020304" pitchFamily="18" charset="0"/>
                <a:ea typeface="Times New Roman" panose="02020603050405020304" pitchFamily="18" charset="0"/>
              </a:rPr>
              <a:t>2. Even a sincere and experienced officer cannot lead more than one case at a time.</a:t>
            </a:r>
            <a:endParaRPr lang="en-IN" sz="1800">
              <a:solidFill>
                <a:schemeClr val="accent2">
                  <a:lumMod val="75000"/>
                </a:schemeClr>
              </a:solidFill>
              <a:effectLst/>
              <a:latin typeface="Times New Roman" panose="02020603050405020304" pitchFamily="18" charset="0"/>
              <a:ea typeface="Times New Roman" panose="02020603050405020304" pitchFamily="18" charset="0"/>
            </a:endParaRPr>
          </a:p>
          <a:p>
            <a:pPr indent="-1270" algn="just">
              <a:lnSpc>
                <a:spcPct val="150000"/>
              </a:lnSpc>
            </a:pPr>
            <a:r>
              <a:rPr lang="en-US" sz="1800">
                <a:solidFill>
                  <a:schemeClr val="accent2">
                    <a:lumMod val="75000"/>
                  </a:schemeClr>
                </a:solidFill>
                <a:effectLst/>
                <a:highlight>
                  <a:srgbClr val="FFFFFF"/>
                </a:highlight>
                <a:latin typeface="Times New Roman" panose="02020603050405020304" pitchFamily="18" charset="0"/>
                <a:ea typeface="Times New Roman" panose="02020603050405020304" pitchFamily="18" charset="0"/>
              </a:rPr>
              <a:t>3. In many case, due to bribery, the innocents are accused in the existing system since the records</a:t>
            </a:r>
            <a:endParaRPr lang="en-IN" sz="1800">
              <a:solidFill>
                <a:schemeClr val="accent2">
                  <a:lumMod val="75000"/>
                </a:schemeClr>
              </a:solidFill>
              <a:effectLst/>
              <a:latin typeface="Times New Roman" panose="02020603050405020304" pitchFamily="18" charset="0"/>
              <a:ea typeface="Times New Roman" panose="02020603050405020304" pitchFamily="18" charset="0"/>
            </a:endParaRPr>
          </a:p>
          <a:p>
            <a:pPr indent="-1270" algn="just">
              <a:lnSpc>
                <a:spcPct val="150000"/>
              </a:lnSpc>
            </a:pPr>
            <a:r>
              <a:rPr lang="en-US" sz="1800">
                <a:solidFill>
                  <a:schemeClr val="accent2">
                    <a:lumMod val="75000"/>
                  </a:schemeClr>
                </a:solidFill>
                <a:effectLst/>
                <a:highlight>
                  <a:srgbClr val="FFFFFF"/>
                </a:highlight>
                <a:latin typeface="Times New Roman" panose="02020603050405020304" pitchFamily="18" charset="0"/>
                <a:ea typeface="Times New Roman" panose="02020603050405020304" pitchFamily="18" charset="0"/>
              </a:rPr>
              <a:t>are manually kept, which is easy to manipulate. </a:t>
            </a:r>
            <a:endParaRPr lang="en-IN" sz="1800">
              <a:solidFill>
                <a:schemeClr val="accent2">
                  <a:lumMod val="75000"/>
                </a:schemeClr>
              </a:solidFill>
              <a:effectLst/>
              <a:latin typeface="Times New Roman" panose="02020603050405020304" pitchFamily="18" charset="0"/>
              <a:ea typeface="Times New Roman" panose="02020603050405020304" pitchFamily="18" charset="0"/>
            </a:endParaRPr>
          </a:p>
          <a:p>
            <a:pPr indent="-1270" algn="just">
              <a:lnSpc>
                <a:spcPct val="150000"/>
              </a:lnSpc>
            </a:pPr>
            <a:r>
              <a:rPr lang="en-US" sz="1800">
                <a:solidFill>
                  <a:schemeClr val="accent2">
                    <a:lumMod val="75000"/>
                  </a:schemeClr>
                </a:solidFill>
                <a:effectLst/>
                <a:highlight>
                  <a:srgbClr val="FFFFFF"/>
                </a:highlight>
                <a:latin typeface="Times New Roman" panose="02020603050405020304" pitchFamily="18" charset="0"/>
                <a:ea typeface="Times New Roman" panose="02020603050405020304" pitchFamily="18" charset="0"/>
              </a:rPr>
              <a:t>4. Moreover, the records are not centralized. Hence changes made might not reflect everywhere.</a:t>
            </a:r>
            <a:endParaRPr lang="en-IN" sz="1800">
              <a:solidFill>
                <a:schemeClr val="accent2">
                  <a:lumMod val="75000"/>
                </a:schemeClr>
              </a:solidFill>
              <a:effectLst/>
              <a:latin typeface="Times New Roman" panose="02020603050405020304" pitchFamily="18" charset="0"/>
              <a:ea typeface="Times New Roman" panose="02020603050405020304" pitchFamily="18" charset="0"/>
            </a:endParaRPr>
          </a:p>
          <a:p>
            <a:pPr indent="-1270" algn="just">
              <a:lnSpc>
                <a:spcPct val="150000"/>
              </a:lnSpc>
              <a:spcBef>
                <a:spcPts val="2985"/>
              </a:spcBef>
              <a:spcAft>
                <a:spcPts val="0"/>
              </a:spcAft>
            </a:pPr>
            <a:r>
              <a:rPr lang="en-US" sz="1800">
                <a:solidFill>
                  <a:schemeClr val="accent2">
                    <a:lumMod val="75000"/>
                  </a:schemeClr>
                </a:solidFill>
                <a:effectLst/>
                <a:highlight>
                  <a:srgbClr val="FFFFFF"/>
                </a:highlight>
                <a:latin typeface="Times New Roman" panose="02020603050405020304" pitchFamily="18" charset="0"/>
                <a:ea typeface="Times New Roman" panose="02020603050405020304" pitchFamily="18" charset="0"/>
              </a:rPr>
              <a:t> </a:t>
            </a:r>
            <a:endParaRPr lang="en-IN" sz="1800">
              <a:solidFill>
                <a:schemeClr val="accent2">
                  <a:lumMod val="75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35021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0F3F2F-03A7-CF8C-2ACC-DA607CAD8005}"/>
              </a:ext>
            </a:extLst>
          </p:cNvPr>
          <p:cNvSpPr txBox="1"/>
          <p:nvPr/>
        </p:nvSpPr>
        <p:spPr>
          <a:xfrm>
            <a:off x="3116425" y="335902"/>
            <a:ext cx="7268547" cy="769441"/>
          </a:xfrm>
          <a:prstGeom prst="rect">
            <a:avLst/>
          </a:prstGeom>
          <a:noFill/>
        </p:spPr>
        <p:txBody>
          <a:bodyPr wrap="square" rtlCol="0">
            <a:spAutoFit/>
          </a:bodyPr>
          <a:lstStyle/>
          <a:p>
            <a:r>
              <a:rPr lang="en-IN" sz="4400" dirty="0">
                <a:solidFill>
                  <a:schemeClr val="accent2">
                    <a:lumMod val="75000"/>
                  </a:schemeClr>
                </a:solidFill>
                <a:latin typeface="Algerian" panose="04020705040A02060702" pitchFamily="82" charset="0"/>
              </a:rPr>
              <a:t>Proposed System</a:t>
            </a:r>
          </a:p>
        </p:txBody>
      </p:sp>
      <p:sp>
        <p:nvSpPr>
          <p:cNvPr id="3" name="TextBox 2">
            <a:extLst>
              <a:ext uri="{FF2B5EF4-FFF2-40B4-BE49-F238E27FC236}">
                <a16:creationId xmlns:a16="http://schemas.microsoft.com/office/drawing/2014/main" id="{CECE5C07-28F6-BAA4-D1BA-208D4614A7C7}"/>
              </a:ext>
            </a:extLst>
          </p:cNvPr>
          <p:cNvSpPr txBox="1"/>
          <p:nvPr/>
        </p:nvSpPr>
        <p:spPr>
          <a:xfrm>
            <a:off x="814873" y="1763485"/>
            <a:ext cx="10562254" cy="3712811"/>
          </a:xfrm>
          <a:prstGeom prst="rect">
            <a:avLst/>
          </a:prstGeom>
          <a:noFill/>
        </p:spPr>
        <p:txBody>
          <a:bodyPr wrap="square" rtlCol="0">
            <a:spAutoFit/>
          </a:bodyPr>
          <a:lstStyle/>
          <a:p>
            <a:pPr indent="-1270" algn="just">
              <a:lnSpc>
                <a:spcPct val="150000"/>
              </a:lnSpc>
            </a:pPr>
            <a:r>
              <a:rPr lang="en-US" sz="1800" dirty="0">
                <a:solidFill>
                  <a:schemeClr val="accent2">
                    <a:lumMod val="75000"/>
                  </a:schemeClr>
                </a:solidFill>
                <a:effectLst/>
                <a:latin typeface="Times New Roman" panose="02020603050405020304" pitchFamily="18" charset="0"/>
                <a:ea typeface="Times New Roman" panose="02020603050405020304" pitchFamily="18" charset="0"/>
              </a:rPr>
              <a:t>In this system there are two different interfaces, one is for the public which is the public portal in which registration can be done by the public sector and then comes the other portal which is the admin portal which is controlled by a government organization. </a:t>
            </a:r>
            <a:endParaRPr lang="en-IN" sz="1800" dirty="0">
              <a:solidFill>
                <a:schemeClr val="accent2">
                  <a:lumMod val="75000"/>
                </a:schemeClr>
              </a:solidFill>
              <a:effectLst/>
              <a:latin typeface="Times New Roman" panose="02020603050405020304" pitchFamily="18" charset="0"/>
              <a:ea typeface="Times New Roman" panose="02020603050405020304" pitchFamily="18" charset="0"/>
            </a:endParaRPr>
          </a:p>
          <a:p>
            <a:pPr indent="-1270">
              <a:lnSpc>
                <a:spcPct val="145000"/>
              </a:lnSpc>
            </a:pPr>
            <a:r>
              <a:rPr lang="en-US" sz="1800" dirty="0">
                <a:solidFill>
                  <a:schemeClr val="accent2">
                    <a:lumMod val="75000"/>
                  </a:schemeClr>
                </a:solidFill>
                <a:effectLst/>
                <a:latin typeface="Times New Roman" panose="02020603050405020304" pitchFamily="18" charset="0"/>
                <a:ea typeface="Times New Roman" panose="02020603050405020304" pitchFamily="18" charset="0"/>
              </a:rPr>
              <a:t>Now the  proposed system  is developed to solve  all the problems  that occurred  in the  earlier systems by automating most of the operations. Keeping in mind that the type of users can range from someone who knows how to work with computers to someone who knows nothing about them, this application can be used by all by providing a user-friendly interface. In today's world, where all people lack time, this application lessens time consumption. It also provides better communication and faster </a:t>
            </a:r>
            <a:r>
              <a:rPr lang="en-US" sz="1800" dirty="0" err="1">
                <a:solidFill>
                  <a:schemeClr val="accent2">
                    <a:lumMod val="75000"/>
                  </a:schemeClr>
                </a:solidFill>
                <a:effectLst/>
                <a:latin typeface="Times New Roman" panose="02020603050405020304" pitchFamily="18" charset="0"/>
                <a:ea typeface="Times New Roman" panose="02020603050405020304" pitchFamily="18" charset="0"/>
              </a:rPr>
              <a:t>updation</a:t>
            </a:r>
            <a:r>
              <a:rPr lang="en-US" sz="1800" dirty="0">
                <a:solidFill>
                  <a:schemeClr val="accent2">
                    <a:lumMod val="75000"/>
                  </a:schemeClr>
                </a:solidFill>
                <a:effectLst/>
                <a:latin typeface="Times New Roman" panose="02020603050405020304" pitchFamily="18" charset="0"/>
                <a:ea typeface="Times New Roman" panose="02020603050405020304" pitchFamily="18" charset="0"/>
              </a:rPr>
              <a:t> of data.</a:t>
            </a:r>
            <a:endParaRPr lang="en-IN" sz="1800" dirty="0">
              <a:solidFill>
                <a:schemeClr val="accent2">
                  <a:lumMod val="75000"/>
                </a:schemeClr>
              </a:solidFill>
              <a:effectLst/>
              <a:latin typeface="Times New Roman" panose="02020603050405020304" pitchFamily="18" charset="0"/>
              <a:ea typeface="Times New Roman" panose="02020603050405020304" pitchFamily="18" charset="0"/>
            </a:endParaRPr>
          </a:p>
          <a:p>
            <a:pPr indent="-1270" algn="just">
              <a:lnSpc>
                <a:spcPct val="150000"/>
              </a:lnSpc>
            </a:pPr>
            <a:r>
              <a:rPr lang="en-US" sz="1800" dirty="0">
                <a:solidFill>
                  <a:schemeClr val="accent2">
                    <a:lumMod val="75000"/>
                  </a:schemeClr>
                </a:solidFill>
                <a:effectLst/>
                <a:latin typeface="Times New Roman" panose="02020603050405020304" pitchFamily="18" charset="0"/>
                <a:ea typeface="Times New Roman" panose="02020603050405020304" pitchFamily="18" charset="0"/>
              </a:rPr>
              <a:t> </a:t>
            </a:r>
            <a:endParaRPr lang="en-IN" sz="1800" dirty="0">
              <a:solidFill>
                <a:schemeClr val="accent2">
                  <a:lumMod val="75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28361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9ADD665-9FC1-90CE-5C68-AC894E804332}"/>
              </a:ext>
            </a:extLst>
          </p:cNvPr>
          <p:cNvSpPr txBox="1"/>
          <p:nvPr/>
        </p:nvSpPr>
        <p:spPr>
          <a:xfrm>
            <a:off x="2127380" y="522514"/>
            <a:ext cx="6746032" cy="1446550"/>
          </a:xfrm>
          <a:prstGeom prst="rect">
            <a:avLst/>
          </a:prstGeom>
          <a:noFill/>
        </p:spPr>
        <p:txBody>
          <a:bodyPr wrap="square" rtlCol="0">
            <a:spAutoFit/>
          </a:bodyPr>
          <a:lstStyle/>
          <a:p>
            <a:pPr algn="ctr"/>
            <a:r>
              <a:rPr lang="en-IN" sz="4400" dirty="0">
                <a:solidFill>
                  <a:schemeClr val="accent2">
                    <a:lumMod val="75000"/>
                  </a:schemeClr>
                </a:solidFill>
                <a:latin typeface="Algerian" panose="04020705040A02060702" pitchFamily="82" charset="0"/>
              </a:rPr>
              <a:t>Objective Of The Project</a:t>
            </a:r>
          </a:p>
        </p:txBody>
      </p:sp>
      <p:sp>
        <p:nvSpPr>
          <p:cNvPr id="6" name="TextBox 5">
            <a:extLst>
              <a:ext uri="{FF2B5EF4-FFF2-40B4-BE49-F238E27FC236}">
                <a16:creationId xmlns:a16="http://schemas.microsoft.com/office/drawing/2014/main" id="{C241158D-1846-22D7-BEBC-D92DD07D5902}"/>
              </a:ext>
            </a:extLst>
          </p:cNvPr>
          <p:cNvSpPr txBox="1"/>
          <p:nvPr/>
        </p:nvSpPr>
        <p:spPr>
          <a:xfrm>
            <a:off x="793102" y="2192694"/>
            <a:ext cx="10823510" cy="2120068"/>
          </a:xfrm>
          <a:prstGeom prst="rect">
            <a:avLst/>
          </a:prstGeom>
          <a:noFill/>
        </p:spPr>
        <p:txBody>
          <a:bodyPr wrap="square" rtlCol="0">
            <a:spAutoFit/>
          </a:bodyPr>
          <a:lstStyle/>
          <a:p>
            <a:pPr indent="-1270" algn="just">
              <a:lnSpc>
                <a:spcPct val="150000"/>
              </a:lnSpc>
              <a:spcBef>
                <a:spcPts val="800"/>
              </a:spcBef>
              <a:spcAft>
                <a:spcPts val="0"/>
              </a:spcAft>
            </a:pPr>
            <a:r>
              <a:rPr lang="en-US" sz="1800" dirty="0">
                <a:solidFill>
                  <a:schemeClr val="accent2">
                    <a:lumMod val="75000"/>
                  </a:schemeClr>
                </a:solidFill>
                <a:effectLst/>
                <a:latin typeface="Times New Roman" panose="02020603050405020304" pitchFamily="18" charset="0"/>
                <a:ea typeface="Times New Roman" panose="02020603050405020304" pitchFamily="18" charset="0"/>
              </a:rPr>
              <a:t>The main objective of the Online crime portal is to manage the details of </a:t>
            </a:r>
            <a:r>
              <a:rPr lang="en-US" sz="1800" dirty="0" err="1">
                <a:solidFill>
                  <a:schemeClr val="accent2">
                    <a:lumMod val="75000"/>
                  </a:schemeClr>
                </a:solidFill>
                <a:effectLst/>
                <a:latin typeface="Times New Roman" panose="02020603050405020304" pitchFamily="18" charset="0"/>
                <a:ea typeface="Times New Roman" panose="02020603050405020304" pitchFamily="18" charset="0"/>
              </a:rPr>
              <a:t>crime,police,police</a:t>
            </a:r>
            <a:r>
              <a:rPr lang="en-US" sz="1800" dirty="0">
                <a:solidFill>
                  <a:schemeClr val="accent2">
                    <a:lumMod val="75000"/>
                  </a:schemeClr>
                </a:solidFill>
                <a:effectLst/>
                <a:latin typeface="Times New Roman" panose="02020603050405020304" pitchFamily="18" charset="0"/>
                <a:ea typeface="Times New Roman" panose="02020603050405020304" pitchFamily="18" charset="0"/>
              </a:rPr>
              <a:t> department, cases. It manages all the information about crime, complaint, department, crime. The project is totally built at the administrative end and thus only admin is guaranteed access. the Purpose. The purpose of the project is to build an application program to reduce the manual work for managing the crime, complaints, complaints. It tracks all the details about the complaint department..</a:t>
            </a:r>
            <a:endParaRPr lang="en-IN" sz="1800" dirty="0">
              <a:solidFill>
                <a:schemeClr val="accent2">
                  <a:lumMod val="75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78234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0FAF95-B8D5-BACC-3E0C-7A80751A82D3}"/>
              </a:ext>
            </a:extLst>
          </p:cNvPr>
          <p:cNvSpPr txBox="1"/>
          <p:nvPr/>
        </p:nvSpPr>
        <p:spPr>
          <a:xfrm>
            <a:off x="1259633" y="793102"/>
            <a:ext cx="9339943" cy="3970318"/>
          </a:xfrm>
          <a:prstGeom prst="rect">
            <a:avLst/>
          </a:prstGeom>
          <a:noFill/>
        </p:spPr>
        <p:txBody>
          <a:bodyPr wrap="square" rtlCol="0">
            <a:spAutoFit/>
          </a:bodyPr>
          <a:lstStyle/>
          <a:p>
            <a:pPr indent="-1270" algn="just">
              <a:lnSpc>
                <a:spcPct val="150000"/>
              </a:lnSpc>
              <a:spcBef>
                <a:spcPts val="800"/>
              </a:spcBef>
              <a:spcAft>
                <a:spcPts val="0"/>
              </a:spcAft>
            </a:pPr>
            <a:r>
              <a:rPr lang="en-US" sz="1800" dirty="0">
                <a:solidFill>
                  <a:schemeClr val="accent2">
                    <a:lumMod val="75000"/>
                  </a:schemeClr>
                </a:solidFill>
                <a:effectLst/>
                <a:highlight>
                  <a:srgbClr val="FFFFFF"/>
                </a:highlight>
                <a:latin typeface="Times New Roman" panose="02020603050405020304" pitchFamily="18" charset="0"/>
                <a:ea typeface="Times New Roman" panose="02020603050405020304" pitchFamily="18" charset="0"/>
              </a:rPr>
              <a:t>The Objective of Crime Reporting System is to develop a web based application using which people can report crime online. It also provides the information of missing persons, most wanted criminals and safety tips for the awareness of </a:t>
            </a:r>
            <a:r>
              <a:rPr lang="en-US" sz="1800" dirty="0" err="1">
                <a:solidFill>
                  <a:schemeClr val="accent2">
                    <a:lumMod val="75000"/>
                  </a:schemeClr>
                </a:solidFill>
                <a:effectLst/>
                <a:highlight>
                  <a:srgbClr val="FFFFFF"/>
                </a:highlight>
                <a:latin typeface="Times New Roman" panose="02020603050405020304" pitchFamily="18" charset="0"/>
                <a:ea typeface="Times New Roman" panose="02020603050405020304" pitchFamily="18" charset="0"/>
              </a:rPr>
              <a:t>people.The</a:t>
            </a:r>
            <a:r>
              <a:rPr lang="en-US" sz="1800" dirty="0">
                <a:solidFill>
                  <a:schemeClr val="accent2">
                    <a:lumMod val="75000"/>
                  </a:schemeClr>
                </a:solidFill>
                <a:effectLst/>
                <a:highlight>
                  <a:srgbClr val="FFFFFF"/>
                </a:highlight>
                <a:latin typeface="Times New Roman" panose="02020603050405020304" pitchFamily="18" charset="0"/>
                <a:ea typeface="Times New Roman" panose="02020603050405020304" pitchFamily="18" charset="0"/>
              </a:rPr>
              <a:t> main purpose of developing the online crime reporting system is for the welfare and safety of the public. Due to some factors in today’s time, the public sometimes do not trust the government officials, due to this they don’t ever want to go to the station and file a report. So this system will reconstruct the bridge between the two - public and government officials respectively. So now if anyone want to file a complaint or misconduct, they can do it easily from their home</a:t>
            </a:r>
            <a:endParaRPr lang="en-IN" sz="1800" dirty="0">
              <a:solidFill>
                <a:schemeClr val="accent2">
                  <a:lumMod val="75000"/>
                </a:schemeClr>
              </a:solidFill>
              <a:effectLst/>
              <a:latin typeface="Times New Roman" panose="02020603050405020304" pitchFamily="18" charset="0"/>
              <a:ea typeface="Times New Roman" panose="02020603050405020304" pitchFamily="18" charset="0"/>
            </a:endParaRPr>
          </a:p>
          <a:p>
            <a:pPr marL="635" indent="-1905" algn="just"/>
            <a:r>
              <a:rPr lang="en-US" sz="1800" b="1" dirty="0">
                <a:solidFill>
                  <a:schemeClr val="accent2">
                    <a:lumMod val="75000"/>
                  </a:schemeClr>
                </a:solidFill>
                <a:effectLst/>
                <a:latin typeface="Times New Roman" panose="02020603050405020304" pitchFamily="18" charset="0"/>
                <a:ea typeface="Times New Roman" panose="02020603050405020304" pitchFamily="18" charset="0"/>
              </a:rPr>
              <a:t> </a:t>
            </a:r>
            <a:endParaRPr lang="en-IN" sz="1800" dirty="0">
              <a:solidFill>
                <a:schemeClr val="accent2">
                  <a:lumMod val="75000"/>
                </a:schemeClr>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635424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TotalTime>
  <Words>1165</Words>
  <Application>Microsoft Office PowerPoint</Application>
  <PresentationFormat>Widescreen</PresentationFormat>
  <Paragraphs>90</Paragraphs>
  <Slides>36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Algerian</vt:lpstr>
      <vt:lpstr>Arial</vt:lpstr>
      <vt:lpstr>Arial Black</vt:lpstr>
      <vt:lpstr>ArialMT</vt:lpstr>
      <vt:lpstr>Calibri</vt:lpstr>
      <vt:lpstr>Calibri Light</vt:lpstr>
      <vt:lpstr>Times New Roman</vt:lpstr>
      <vt:lpstr>TimesNewRomanPS-BoldMT</vt:lpstr>
      <vt:lpstr>TimesNewRomanPSMT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Digrams</vt:lpstr>
      <vt:lpstr>ER-Diagram</vt:lpstr>
      <vt:lpstr>Zero Level DFD</vt:lpstr>
      <vt:lpstr>Dfd for user</vt:lpstr>
      <vt:lpstr>Dfd for police officer</vt:lpstr>
      <vt:lpstr>Use Case Diagram</vt:lpstr>
      <vt:lpstr>SCREEN LAYOUTS</vt:lpstr>
      <vt:lpstr>Main Screen</vt:lpstr>
      <vt:lpstr>Registration</vt:lpstr>
      <vt:lpstr>New Complaint Registration Form</vt:lpstr>
      <vt:lpstr>User Login</vt:lpstr>
      <vt:lpstr>Complaint Status</vt:lpstr>
      <vt:lpstr>Complaint History</vt:lpstr>
      <vt:lpstr>Official Login</vt:lpstr>
      <vt:lpstr>Police Login</vt:lpstr>
      <vt:lpstr>View Complaints</vt:lpstr>
      <vt:lpstr>Complaints Details</vt:lpstr>
      <vt:lpstr>Incharge Login-Home page</vt:lpstr>
      <vt:lpstr>Add/Delete Police Officers</vt:lpstr>
      <vt:lpstr>Police Registration Form</vt:lpstr>
      <vt:lpstr>Head Login-Home Page</vt:lpstr>
      <vt:lpstr>Search Complaint Details</vt:lpstr>
      <vt:lpstr>Police Station Detail</vt:lpstr>
      <vt:lpstr>Police station Registration</vt:lpstr>
      <vt:lpstr>References 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pradnya bhise</dc:creator>
  <cp:lastModifiedBy>pradnya bhise</cp:lastModifiedBy>
  <cp:revision>6</cp:revision>
  <dcterms:created xsi:type="dcterms:W3CDTF">2022-09-21T09:14:08Z</dcterms:created>
  <dcterms:modified xsi:type="dcterms:W3CDTF">2022-09-22T16:22:29Z</dcterms:modified>
</cp:coreProperties>
</file>