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D91D1BF-CF7C-4765-B942-8A0BA9A4D6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91D1BF-CF7C-4765-B942-8A0BA9A4D6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91D1BF-CF7C-4765-B942-8A0BA9A4D6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91D1BF-CF7C-4765-B942-8A0BA9A4D6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2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91D1BF-CF7C-4765-B942-8A0BA9A4D6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10487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91D1BF-CF7C-4765-B942-8A0BA9A4D6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  <p:sp>
        <p:nvSpPr>
          <p:cNvPr id="1048750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5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91D1BF-CF7C-4765-B942-8A0BA9A4D6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104875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91D1BF-CF7C-4765-B942-8A0BA9A4D6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10486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91D1BF-CF7C-4765-B942-8A0BA9A4D6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10487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63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6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6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66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67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68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69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70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71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72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73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74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75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76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77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78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79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80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81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82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83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84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85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86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87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88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89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0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1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97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98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91D1BF-CF7C-4765-B942-8A0BA9A4D6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10488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  <p:sp>
        <p:nvSpPr>
          <p:cNvPr id="1048801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02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03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0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en-US"/>
          </a:p>
        </p:txBody>
      </p:sp>
      <p:sp>
        <p:nvSpPr>
          <p:cNvPr id="1048805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92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93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94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95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96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97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98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99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0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01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02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03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04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05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06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07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08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09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10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11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12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13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14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15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16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17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18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19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0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26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27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28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29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1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91D1BF-CF7C-4765-B942-8A0BA9A4D6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en-US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D91D1BF-CF7C-4765-B942-8A0BA9A4D69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3A8450C-4A41-45DE-90F6-55963DCA6E6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>TELECOM CHURN CASE STUDY </a:t>
            </a:r>
            <a:br>
              <a:rPr dirty="0" lang="en-US" smtClean="0"/>
            </a:br>
            <a:endParaRPr dirty="0" lang="en-US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556" lnSpcReduction="20000"/>
          </a:bodyPr>
          <a:p>
            <a:r>
              <a:rPr dirty="0" sz="2000" lang="en-US" smtClean="0"/>
              <a:t>PRESENTED </a:t>
            </a:r>
            <a:r>
              <a:rPr dirty="0" sz="2000" lang="en-US" smtClean="0"/>
              <a:t>B</a:t>
            </a:r>
            <a:r>
              <a:rPr dirty="0" sz="2000" lang="en-US" smtClean="0"/>
              <a:t>Y</a:t>
            </a:r>
            <a:r>
              <a:rPr dirty="0" sz="2000" lang="en-US" smtClean="0"/>
              <a:t> </a:t>
            </a:r>
            <a:endParaRPr altLang="en-US" lang="zh-CN"/>
          </a:p>
          <a:p>
            <a:r>
              <a:rPr altLang="en-US" dirty="0" sz="2000" lang="en-US" smtClean="0"/>
              <a:t>S</a:t>
            </a:r>
            <a:r>
              <a:rPr altLang="en-US" dirty="0" sz="2000" lang="en-US" smtClean="0"/>
              <a:t>A</a:t>
            </a:r>
            <a:r>
              <a:rPr altLang="en-US" dirty="0" sz="2000" lang="en-US" smtClean="0"/>
              <a:t>K</a:t>
            </a:r>
            <a:r>
              <a:rPr altLang="en-US" dirty="0" sz="2000" lang="en-US" smtClean="0"/>
              <a:t>S</a:t>
            </a:r>
            <a:r>
              <a:rPr altLang="en-US" dirty="0" sz="2000" lang="en-US" smtClean="0"/>
              <a:t>HI </a:t>
            </a:r>
            <a:r>
              <a:rPr altLang="en-US" dirty="0" sz="2000" lang="en-US" smtClean="0"/>
              <a:t>B</a:t>
            </a:r>
            <a:r>
              <a:rPr altLang="en-US" dirty="0" sz="2000" lang="en-US" smtClean="0"/>
              <a:t>H</a:t>
            </a:r>
            <a:r>
              <a:rPr altLang="en-US" dirty="0" sz="2000" lang="en-US" smtClean="0"/>
              <a:t>A</a:t>
            </a:r>
            <a:r>
              <a:rPr altLang="en-US" dirty="0" sz="2000" lang="en-US" smtClean="0"/>
              <a:t>S</a:t>
            </a:r>
            <a:r>
              <a:rPr altLang="en-US" dirty="0" sz="2000" lang="en-US" smtClean="0"/>
              <a:t>I</a:t>
            </a:r>
            <a:r>
              <a:rPr altLang="en-US" dirty="0" sz="2000" lang="en-US" smtClean="0"/>
              <a:t>N</a:t>
            </a:r>
            <a:endParaRPr altLang="en-US" lang="zh-CN"/>
          </a:p>
          <a:p>
            <a:r>
              <a:rPr altLang="en-US" dirty="0" sz="2000" lang="en-US" smtClean="0"/>
              <a:t>R</a:t>
            </a:r>
            <a:r>
              <a:rPr altLang="en-US" dirty="0" sz="2000" lang="en-US" smtClean="0"/>
              <a:t>U</a:t>
            </a:r>
            <a:r>
              <a:rPr altLang="en-US" dirty="0" sz="2000" lang="en-US" smtClean="0"/>
              <a:t>C</a:t>
            </a:r>
            <a:r>
              <a:rPr altLang="en-US" dirty="0" sz="2000" lang="en-US" smtClean="0"/>
              <a:t>H</a:t>
            </a:r>
            <a:r>
              <a:rPr altLang="en-US" dirty="0" sz="2000" lang="en-US" smtClean="0"/>
              <a:t>I</a:t>
            </a:r>
            <a:endParaRPr altLang="en-US" lang="zh-CN"/>
          </a:p>
          <a:p>
            <a:r>
              <a:rPr altLang="en-US" dirty="0" sz="2000" lang="en-US" smtClean="0"/>
              <a:t>R</a:t>
            </a:r>
            <a:r>
              <a:rPr altLang="en-US" dirty="0" sz="2000" lang="en-US" smtClean="0"/>
              <a:t>U</a:t>
            </a:r>
            <a:r>
              <a:rPr altLang="en-US" dirty="0" sz="2000" lang="en-US" smtClean="0"/>
              <a:t>C</a:t>
            </a:r>
            <a:r>
              <a:rPr altLang="en-US" dirty="0" sz="2000" lang="en-US" smtClean="0"/>
              <a:t>H</a:t>
            </a:r>
            <a:r>
              <a:rPr altLang="en-US" dirty="0" sz="2000" lang="en-US" smtClean="0"/>
              <a:t>I</a:t>
            </a:r>
            <a:r>
              <a:rPr altLang="en-US" dirty="0" sz="2000" lang="en-US" smtClean="0"/>
              <a:t>R</a:t>
            </a:r>
            <a:r>
              <a:rPr altLang="en-US" dirty="0" sz="2000" lang="en-US" smtClean="0"/>
              <a:t>A</a:t>
            </a:r>
            <a:endParaRPr altLang="en-US" lang="zh-CN"/>
          </a:p>
          <a:p>
            <a:endParaRPr altLang="en-US" lang="zh-CN"/>
          </a:p>
          <a:p>
            <a:r>
              <a:rPr dirty="0" sz="2000" lang="en-US" smtClean="0"/>
              <a:t>DS C54 </a:t>
            </a:r>
          </a:p>
          <a:p>
            <a:r>
              <a:rPr dirty="0" sz="2000" lang="en-US" smtClean="0"/>
              <a:t>B</a:t>
            </a:r>
            <a:r>
              <a:rPr dirty="0" sz="2000" lang="en-US" smtClean="0"/>
              <a:t>U</a:t>
            </a:r>
            <a:r>
              <a:rPr dirty="0" sz="2000" lang="en-US" smtClean="0"/>
              <a:t>S</a:t>
            </a:r>
            <a:r>
              <a:rPr dirty="0" sz="2000" lang="en-US" smtClean="0"/>
              <a:t>I</a:t>
            </a:r>
            <a:r>
              <a:rPr dirty="0" sz="2000" lang="en-US" smtClean="0"/>
              <a:t>N</a:t>
            </a:r>
            <a:r>
              <a:rPr dirty="0" sz="2000" lang="en-US" smtClean="0"/>
              <a:t>E</a:t>
            </a:r>
            <a:r>
              <a:rPr dirty="0" sz="2000" lang="en-US" smtClean="0"/>
              <a:t>S</a:t>
            </a:r>
            <a:r>
              <a:rPr dirty="0" sz="2000" lang="en-US" smtClean="0"/>
              <a:t>S</a:t>
            </a:r>
            <a:r>
              <a:rPr dirty="0" sz="2000" lang="en-US" smtClean="0"/>
              <a:t> ANALYTICS</a:t>
            </a:r>
            <a:endParaRPr dirty="0" sz="20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/>
              <a:t>Step 8 : Logistic regression with PCA</a:t>
            </a:r>
            <a:br>
              <a:rPr b="1" dirty="0" lang="en-US"/>
            </a:br>
            <a:endParaRPr dirty="0" lang="en-US"/>
          </a:p>
        </p:txBody>
      </p:sp>
      <p:pic>
        <p:nvPicPr>
          <p:cNvPr id="2097161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1000" y="1524000"/>
            <a:ext cx="6477000" cy="477205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3600" lang="en-US"/>
              <a:t>Step 9.2 : Plotting the accuracy with various C and gamma values</a:t>
            </a:r>
            <a:r>
              <a:rPr b="1" dirty="0" lang="en-US"/>
              <a:t/>
            </a:r>
            <a:br>
              <a:rPr b="1" dirty="0" lang="en-US"/>
            </a:br>
            <a:endParaRPr dirty="0" lang="en-US"/>
          </a:p>
        </p:txBody>
      </p:sp>
      <p:pic>
        <p:nvPicPr>
          <p:cNvPr id="2097162" name="Content Placeholder 5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42988" y="2675966"/>
            <a:ext cx="6777037" cy="280464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2700" lang="en-US"/>
              <a:t>Step 15 : Calculate the accuracy sensitivity and specificity for various probability cutoffs</a:t>
            </a:r>
            <a:r>
              <a:rPr b="1" dirty="0" lang="en-US"/>
              <a:t>.</a:t>
            </a:r>
            <a:br>
              <a:rPr b="1" dirty="0" lang="en-US"/>
            </a:br>
            <a:endParaRPr dirty="0" lang="en-US"/>
          </a:p>
        </p:txBody>
      </p:sp>
      <p:pic>
        <p:nvPicPr>
          <p:cNvPr id="209716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10348" y="2324100"/>
            <a:ext cx="4442317" cy="350837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2800" lang="en-US"/>
              <a:t>Step 18 : Plots of important predictors for churn and non churn customers</a:t>
            </a:r>
            <a:br>
              <a:rPr b="1" dirty="0" sz="2800" lang="en-US"/>
            </a:br>
            <a:endParaRPr dirty="0" sz="2800" lang="en-US"/>
          </a:p>
        </p:txBody>
      </p:sp>
      <p:pic>
        <p:nvPicPr>
          <p:cNvPr id="209716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673570" y="2324100"/>
            <a:ext cx="3515872" cy="3508375"/>
          </a:xfrm>
        </p:spPr>
      </p:pic>
      <p:pic>
        <p:nvPicPr>
          <p:cNvPr id="209716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62000" y="1524000"/>
            <a:ext cx="7303016" cy="4437597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18124" y="2324100"/>
            <a:ext cx="5626764" cy="35083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48196" y="2324100"/>
            <a:ext cx="5566621" cy="350837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6562"/>
          </a:xfrm>
        </p:spPr>
        <p:txBody>
          <a:bodyPr/>
          <a:p>
            <a:r>
              <a:rPr dirty="0" lang="en-US" smtClean="0"/>
              <a:t>THANK YOU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 smtClean="0"/>
              <a:t>EDA Analysis</a:t>
            </a:r>
            <a:endParaRPr dirty="0" sz="3200" lang="en-US"/>
          </a:p>
        </p:txBody>
      </p:sp>
      <p:pic>
        <p:nvPicPr>
          <p:cNvPr id="209715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47466" y="2324100"/>
            <a:ext cx="5768080" cy="35083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42988" y="2425039"/>
            <a:ext cx="6777037" cy="330649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26449" y="2324100"/>
            <a:ext cx="6210115" cy="35083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00419" y="2324100"/>
            <a:ext cx="4862174" cy="35083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00419" y="2324100"/>
            <a:ext cx="4862174" cy="35083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22992" y="2324100"/>
            <a:ext cx="6417028" cy="35083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/>
              <a:t>Step 3.2 : Bivariate analysis</a:t>
            </a:r>
            <a:br>
              <a:rPr b="1" dirty="0" lang="en-US"/>
            </a:br>
            <a:endParaRPr dirty="0" lang="en-US"/>
          </a:p>
        </p:txBody>
      </p:sp>
      <p:pic>
        <p:nvPicPr>
          <p:cNvPr id="2097158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72477" y="2324100"/>
            <a:ext cx="5918059" cy="350837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/>
              <a:t>Step 7 : Model Building with </a:t>
            </a:r>
            <a:r>
              <a:rPr b="1" dirty="0" lang="en-US" smtClean="0"/>
              <a:t>PCA</a:t>
            </a:r>
            <a:r>
              <a:rPr b="1" dirty="0" lang="en-US"/>
              <a:t/>
            </a:r>
            <a:br>
              <a:rPr b="1" dirty="0" lang="en-US"/>
            </a:br>
            <a:endParaRPr dirty="0" lang="en-US"/>
          </a:p>
        </p:txBody>
      </p:sp>
      <p:pic>
        <p:nvPicPr>
          <p:cNvPr id="2097159" name="Content Placeholder 5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" y="1828800"/>
            <a:ext cx="4412506" cy="3352800"/>
          </a:xfrm>
        </p:spPr>
      </p:pic>
      <p:pic>
        <p:nvPicPr>
          <p:cNvPr id="2097160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52555" y="2209801"/>
            <a:ext cx="4420470" cy="2743200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DELL</dc:creator>
  <cp:lastModifiedBy>DELL</cp:lastModifiedBy>
  <dcterms:created xsi:type="dcterms:W3CDTF">2023-11-13T03:10:32Z</dcterms:created>
  <dcterms:modified xsi:type="dcterms:W3CDTF">2023-11-13T17:41:37Z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72aa63507cd04cdfbc98006c9c3f4e3c</vt:lpwstr>
  </property>
</Properties>
</file>